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1974" y="492220"/>
            <a:ext cx="16644050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4045" y="1235577"/>
            <a:ext cx="1163990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8886" y="3083044"/>
            <a:ext cx="17330226" cy="3692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29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30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22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image" Target="../media/image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ijirt.org/master/publis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0"/>
              <a:ext cx="9143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3555" cy="10287000"/>
            </a:xfrm>
            <a:custGeom>
              <a:avLst/>
              <a:gdLst/>
              <a:ahLst/>
              <a:cxnLst/>
              <a:rect l="l" t="t" r="r" b="b"/>
              <a:pathLst>
                <a:path w="18283555" h="10287000">
                  <a:moveTo>
                    <a:pt x="16897376" y="10287000"/>
                  </a:moveTo>
                  <a:lnTo>
                    <a:pt x="9563900" y="0"/>
                  </a:lnTo>
                  <a:lnTo>
                    <a:pt x="0" y="0"/>
                  </a:lnTo>
                  <a:lnTo>
                    <a:pt x="0" y="10287000"/>
                  </a:lnTo>
                  <a:lnTo>
                    <a:pt x="16897376" y="10287000"/>
                  </a:lnTo>
                  <a:close/>
                </a:path>
                <a:path w="18283555" h="10287000">
                  <a:moveTo>
                    <a:pt x="18283390" y="12"/>
                  </a:moveTo>
                  <a:lnTo>
                    <a:pt x="15759379" y="12"/>
                  </a:lnTo>
                  <a:lnTo>
                    <a:pt x="17021379" y="1695462"/>
                  </a:lnTo>
                  <a:lnTo>
                    <a:pt x="18283390" y="12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803688" y="4473426"/>
            <a:ext cx="9942195" cy="2287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57170" algn="l"/>
                <a:tab pos="5022850" algn="l"/>
              </a:tabLst>
            </a:pPr>
            <a:r>
              <a:rPr dirty="0" sz="6250" spc="225">
                <a:solidFill>
                  <a:srgbClr val="FFFFFF"/>
                </a:solidFill>
                <a:latin typeface="Microsoft Sans Serif"/>
                <a:cs typeface="Microsoft Sans Serif"/>
              </a:rPr>
              <a:t>Digital	</a:t>
            </a:r>
            <a:r>
              <a:rPr dirty="0" sz="6250" spc="-350">
                <a:solidFill>
                  <a:srgbClr val="FFFFFF"/>
                </a:solidFill>
                <a:latin typeface="Microsoft Sans Serif"/>
                <a:cs typeface="Microsoft Sans Serif"/>
              </a:rPr>
              <a:t>image	</a:t>
            </a:r>
            <a:r>
              <a:rPr dirty="0" sz="6250" spc="-140">
                <a:solidFill>
                  <a:srgbClr val="FFFFFF"/>
                </a:solidFill>
                <a:latin typeface="Microsoft Sans Serif"/>
                <a:cs typeface="Microsoft Sans Serif"/>
              </a:rPr>
              <a:t>processing</a:t>
            </a:r>
            <a:endParaRPr sz="62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  <a:spcBef>
                <a:spcPts val="6740"/>
              </a:spcBef>
            </a:pPr>
            <a:r>
              <a:rPr dirty="0" sz="2950" spc="-135">
                <a:solidFill>
                  <a:srgbClr val="FFFFFF"/>
                </a:solidFill>
                <a:latin typeface="Lucida Sans Unicode"/>
                <a:cs typeface="Lucida Sans Unicode"/>
              </a:rPr>
              <a:t>--swe1010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9160" y="2046312"/>
            <a:ext cx="5536565" cy="5848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650" spc="210"/>
              <a:t>PROJECT</a:t>
            </a:r>
            <a:r>
              <a:rPr dirty="0" sz="3650" spc="-280"/>
              <a:t> </a:t>
            </a:r>
            <a:r>
              <a:rPr dirty="0" sz="3650" spc="60"/>
              <a:t>FINAL</a:t>
            </a:r>
            <a:r>
              <a:rPr dirty="0" sz="3650" spc="-275"/>
              <a:t> </a:t>
            </a:r>
            <a:r>
              <a:rPr dirty="0" sz="3650" spc="110"/>
              <a:t>REPORT</a:t>
            </a:r>
            <a:endParaRPr sz="36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632" y="4900405"/>
            <a:ext cx="5866960" cy="538659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1580" y="12"/>
            <a:ext cx="17757140" cy="5934710"/>
            <a:chOff x="541580" y="12"/>
            <a:chExt cx="17757140" cy="59347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8248" y="12"/>
              <a:ext cx="4169912" cy="43459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580" y="1569824"/>
              <a:ext cx="17746419" cy="7334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580" y="3486700"/>
              <a:ext cx="17745074" cy="24479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1580" y="7359526"/>
            <a:ext cx="17364074" cy="16287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633" y="4900401"/>
            <a:ext cx="5866960" cy="53865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28700" y="9"/>
            <a:ext cx="17259935" cy="5520690"/>
            <a:chOff x="1028700" y="9"/>
            <a:chExt cx="17259935" cy="55206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8249" y="9"/>
              <a:ext cx="4160381" cy="4345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719487"/>
              <a:ext cx="14192249" cy="48005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5794718"/>
            <a:ext cx="17259299" cy="38766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632" y="4900402"/>
            <a:ext cx="5866960" cy="53865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5435" y="10"/>
            <a:ext cx="17653635" cy="5425440"/>
            <a:chOff x="635435" y="10"/>
            <a:chExt cx="17653635" cy="54254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8249" y="10"/>
              <a:ext cx="4160377" cy="4345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35" y="862713"/>
              <a:ext cx="16525874" cy="456247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435" y="6654965"/>
            <a:ext cx="17021174" cy="16954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632" y="4900404"/>
            <a:ext cx="5866960" cy="538659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96524" y="11"/>
            <a:ext cx="16792575" cy="8601075"/>
            <a:chOff x="1496524" y="11"/>
            <a:chExt cx="16792575" cy="86010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8249" y="11"/>
              <a:ext cx="4160380" cy="4345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524" y="1028701"/>
              <a:ext cx="15001874" cy="7572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632" y="4900400"/>
            <a:ext cx="5866960" cy="53865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80153" y="9"/>
            <a:ext cx="17708880" cy="8816340"/>
            <a:chOff x="580153" y="9"/>
            <a:chExt cx="17708880" cy="88163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8248" y="9"/>
              <a:ext cx="4160380" cy="43459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153" y="2424823"/>
              <a:ext cx="17306924" cy="6391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422" y="1324625"/>
            <a:ext cx="14846935" cy="5905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00" spc="-114">
                <a:solidFill>
                  <a:srgbClr val="000000"/>
                </a:solidFill>
                <a:latin typeface="Verdana"/>
                <a:cs typeface="Verdana"/>
              </a:rPr>
              <a:t>packages</a:t>
            </a:r>
            <a:r>
              <a:rPr dirty="0" sz="3700" spc="-3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700" spc="-30">
                <a:solidFill>
                  <a:srgbClr val="000000"/>
                </a:solidFill>
                <a:latin typeface="Verdana"/>
                <a:cs typeface="Verdana"/>
              </a:rPr>
              <a:t>required</a:t>
            </a:r>
            <a:r>
              <a:rPr dirty="0" sz="3700" spc="-3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700" spc="35">
                <a:solidFill>
                  <a:srgbClr val="000000"/>
                </a:solidFill>
                <a:latin typeface="Verdana"/>
                <a:cs typeface="Verdana"/>
              </a:rPr>
              <a:t>for</a:t>
            </a:r>
            <a:r>
              <a:rPr dirty="0" sz="3700" spc="-3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700" spc="-25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dirty="0" sz="3700" spc="-3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700" spc="-20">
                <a:solidFill>
                  <a:srgbClr val="000000"/>
                </a:solidFill>
                <a:latin typeface="Verdana"/>
                <a:cs typeface="Verdana"/>
              </a:rPr>
              <a:t>ploting</a:t>
            </a:r>
            <a:r>
              <a:rPr dirty="0" sz="3700" spc="-3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700" spc="-45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dirty="0" sz="3700" spc="-3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700" spc="-25">
                <a:solidFill>
                  <a:srgbClr val="000000"/>
                </a:solidFill>
                <a:latin typeface="Verdana"/>
                <a:cs typeface="Verdana"/>
              </a:rPr>
              <a:t>detecting</a:t>
            </a:r>
            <a:r>
              <a:rPr dirty="0" sz="3700" spc="-3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700" spc="-25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dirty="0" sz="3700" spc="-3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700" spc="-65">
                <a:solidFill>
                  <a:srgbClr val="000000"/>
                </a:solidFill>
                <a:latin typeface="Verdana"/>
                <a:cs typeface="Verdana"/>
              </a:rPr>
              <a:t>number</a:t>
            </a:r>
            <a:r>
              <a:rPr dirty="0" sz="3700" spc="-39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700" spc="-10">
                <a:solidFill>
                  <a:srgbClr val="000000"/>
                </a:solidFill>
                <a:latin typeface="Verdana"/>
                <a:cs typeface="Verdana"/>
              </a:rPr>
              <a:t>plate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632" y="4900405"/>
            <a:ext cx="5866960" cy="538659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28700" y="12"/>
            <a:ext cx="17269460" cy="6659245"/>
            <a:chOff x="1028700" y="12"/>
            <a:chExt cx="17269460" cy="66592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8249" y="12"/>
              <a:ext cx="4169912" cy="43459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3543987"/>
              <a:ext cx="16973549" cy="31146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56656" y="792338"/>
            <a:ext cx="694182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95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dirty="0" sz="5200" spc="95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dirty="0" sz="5200" spc="5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5200" spc="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5200" spc="-55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5200" spc="75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5200" spc="-75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dirty="0" sz="5200" spc="-114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5200" spc="-55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5200" spc="-65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dirty="0" sz="5200" spc="-12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5200" spc="-125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dirty="0" sz="5200" spc="-114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dirty="0" sz="5200" spc="95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dirty="0" sz="5200" spc="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5200" spc="-55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5200" spc="-4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5200" spc="-290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dirty="0" sz="5200" spc="-235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5200" spc="-380">
                <a:solidFill>
                  <a:srgbClr val="000000"/>
                </a:solidFill>
                <a:latin typeface="Verdana"/>
                <a:cs typeface="Verdana"/>
              </a:rPr>
              <a:t>g</a:t>
            </a:r>
            <a:r>
              <a:rPr dirty="0" sz="5200" spc="-12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5200" spc="-12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633" y="4900401"/>
            <a:ext cx="5866960" cy="53865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070436" y="9"/>
            <a:ext cx="16218535" cy="8811895"/>
            <a:chOff x="2070436" y="9"/>
            <a:chExt cx="16218535" cy="88118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8248" y="9"/>
              <a:ext cx="4160381" cy="4345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0436" y="3543982"/>
              <a:ext cx="14430374" cy="52673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56656" y="792331"/>
            <a:ext cx="694182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95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dirty="0" sz="5200" spc="95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dirty="0" sz="5200" spc="5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5200" spc="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5200" spc="-55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5200" spc="75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5200" spc="-75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dirty="0" sz="5200" spc="-114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5200" spc="-55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5200" spc="-65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dirty="0" sz="5200" spc="-12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5200" spc="-125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dirty="0" sz="5200" spc="-114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dirty="0" sz="5200" spc="95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dirty="0" sz="5200" spc="8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5200" spc="-55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5200" spc="-4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5200" spc="-290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dirty="0" sz="5200" spc="-235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5200" spc="-380">
                <a:solidFill>
                  <a:srgbClr val="000000"/>
                </a:solidFill>
                <a:latin typeface="Verdana"/>
                <a:cs typeface="Verdana"/>
              </a:rPr>
              <a:t>g</a:t>
            </a:r>
            <a:r>
              <a:rPr dirty="0" sz="5200" spc="-12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5200" spc="-12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632" y="4900402"/>
            <a:ext cx="5866960" cy="53865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09661" y="10"/>
            <a:ext cx="15179040" cy="10287000"/>
            <a:chOff x="3109661" y="10"/>
            <a:chExt cx="1517904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8248" y="10"/>
              <a:ext cx="4160377" cy="4345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9661" y="270719"/>
              <a:ext cx="12087225" cy="10014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2061" y="423119"/>
              <a:ext cx="12087225" cy="9863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8023" y="337850"/>
            <a:ext cx="11683827" cy="96107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06" y="324231"/>
            <a:ext cx="11506200" cy="96392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1346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582024" cy="10286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67078" y="0"/>
              <a:ext cx="15621000" cy="10287000"/>
            </a:xfrm>
            <a:custGeom>
              <a:avLst/>
              <a:gdLst/>
              <a:ahLst/>
              <a:cxnLst/>
              <a:rect l="l" t="t" r="r" b="b"/>
              <a:pathLst>
                <a:path w="15621000" h="10287000">
                  <a:moveTo>
                    <a:pt x="0" y="10286998"/>
                  </a:moveTo>
                  <a:lnTo>
                    <a:pt x="5834209" y="0"/>
                  </a:lnTo>
                  <a:lnTo>
                    <a:pt x="15620922" y="0"/>
                  </a:lnTo>
                  <a:lnTo>
                    <a:pt x="15620922" y="10286998"/>
                  </a:lnTo>
                  <a:lnTo>
                    <a:pt x="0" y="10286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20129" y="7568663"/>
              <a:ext cx="3139440" cy="2718435"/>
            </a:xfrm>
            <a:custGeom>
              <a:avLst/>
              <a:gdLst/>
              <a:ahLst/>
              <a:cxnLst/>
              <a:rect l="l" t="t" r="r" b="b"/>
              <a:pathLst>
                <a:path w="3139439" h="2718434">
                  <a:moveTo>
                    <a:pt x="3138956" y="2718336"/>
                  </a:moveTo>
                  <a:lnTo>
                    <a:pt x="0" y="2718336"/>
                  </a:lnTo>
                  <a:lnTo>
                    <a:pt x="1569478" y="0"/>
                  </a:lnTo>
                  <a:lnTo>
                    <a:pt x="3138956" y="2718336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064291" y="7471506"/>
            <a:ext cx="12207875" cy="172021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R="71755">
              <a:lnSpc>
                <a:spcPct val="100000"/>
              </a:lnSpc>
              <a:spcBef>
                <a:spcPts val="110"/>
              </a:spcBef>
            </a:pPr>
            <a:r>
              <a:rPr dirty="0" sz="5550" spc="-45">
                <a:solidFill>
                  <a:srgbClr val="31346E"/>
                </a:solidFill>
                <a:latin typeface="Lucida Sans Unicode"/>
                <a:cs typeface="Lucida Sans Unicode"/>
              </a:rPr>
              <a:t>VEHICLE</a:t>
            </a:r>
            <a:r>
              <a:rPr dirty="0" sz="5550" spc="-100">
                <a:solidFill>
                  <a:srgbClr val="31346E"/>
                </a:solidFill>
                <a:latin typeface="Lucida Sans Unicode"/>
                <a:cs typeface="Lucida Sans Unicode"/>
              </a:rPr>
              <a:t> </a:t>
            </a:r>
            <a:r>
              <a:rPr dirty="0" sz="5550" spc="40">
                <a:solidFill>
                  <a:srgbClr val="31346E"/>
                </a:solidFill>
                <a:latin typeface="Lucida Sans Unicode"/>
                <a:cs typeface="Lucida Sans Unicode"/>
              </a:rPr>
              <a:t>NUMBER</a:t>
            </a:r>
            <a:r>
              <a:rPr dirty="0" sz="5550" spc="-100">
                <a:solidFill>
                  <a:srgbClr val="31346E"/>
                </a:solidFill>
                <a:latin typeface="Lucida Sans Unicode"/>
                <a:cs typeface="Lucida Sans Unicode"/>
              </a:rPr>
              <a:t> </a:t>
            </a:r>
            <a:r>
              <a:rPr dirty="0" sz="5550" spc="-135">
                <a:solidFill>
                  <a:srgbClr val="31346E"/>
                </a:solidFill>
                <a:latin typeface="Lucida Sans Unicode"/>
                <a:cs typeface="Lucida Sans Unicode"/>
              </a:rPr>
              <a:t>PLATE</a:t>
            </a:r>
            <a:r>
              <a:rPr dirty="0" sz="5550" spc="-100">
                <a:solidFill>
                  <a:srgbClr val="31346E"/>
                </a:solidFill>
                <a:latin typeface="Lucida Sans Unicode"/>
                <a:cs typeface="Lucida Sans Unicode"/>
              </a:rPr>
              <a:t> DETECTION</a:t>
            </a:r>
            <a:endParaRPr sz="555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5550" spc="70">
                <a:solidFill>
                  <a:srgbClr val="31346E"/>
                </a:solidFill>
                <a:latin typeface="Lucida Sans Unicode"/>
                <a:cs typeface="Lucida Sans Unicode"/>
              </a:rPr>
              <a:t>--USING</a:t>
            </a:r>
            <a:r>
              <a:rPr dirty="0" sz="5550" spc="-120">
                <a:solidFill>
                  <a:srgbClr val="31346E"/>
                </a:solidFill>
                <a:latin typeface="Lucida Sans Unicode"/>
                <a:cs typeface="Lucida Sans Unicode"/>
              </a:rPr>
              <a:t> </a:t>
            </a:r>
            <a:r>
              <a:rPr dirty="0" sz="5550" spc="-40">
                <a:solidFill>
                  <a:srgbClr val="31346E"/>
                </a:solidFill>
                <a:latin typeface="Lucida Sans Unicode"/>
                <a:cs typeface="Lucida Sans Unicode"/>
              </a:rPr>
              <a:t>YOLOV5</a:t>
            </a:r>
            <a:endParaRPr sz="55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90592" y="3987651"/>
            <a:ext cx="783463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505">
                <a:solidFill>
                  <a:srgbClr val="31346E"/>
                </a:solidFill>
              </a:rPr>
              <a:t>PROJECT</a:t>
            </a:r>
            <a:r>
              <a:rPr dirty="0" sz="9000" spc="-710">
                <a:solidFill>
                  <a:srgbClr val="31346E"/>
                </a:solidFill>
              </a:rPr>
              <a:t> </a:t>
            </a:r>
            <a:r>
              <a:rPr dirty="0" sz="9000" spc="125">
                <a:solidFill>
                  <a:srgbClr val="31346E"/>
                </a:solidFill>
              </a:rPr>
              <a:t>TILE</a:t>
            </a:r>
            <a:endParaRPr sz="9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087" y="490260"/>
            <a:ext cx="12268199" cy="94106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817" y="1643247"/>
            <a:ext cx="16469596" cy="5713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545" y="3723576"/>
            <a:ext cx="16906874" cy="28858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749300"/>
            <a:ext cx="7566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solidFill>
                  <a:srgbClr val="000000"/>
                </a:solidFill>
                <a:latin typeface="Arial Black"/>
                <a:cs typeface="Arial Black"/>
              </a:rPr>
              <a:t>C</a:t>
            </a:r>
            <a:r>
              <a:rPr dirty="0" sz="3000" spc="30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000" spc="-180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r>
              <a:rPr dirty="0" sz="3000" spc="-105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3000" spc="-385">
                <a:solidFill>
                  <a:srgbClr val="000000"/>
                </a:solidFill>
                <a:latin typeface="Arial Black"/>
                <a:cs typeface="Arial Black"/>
              </a:rPr>
              <a:t>P</a:t>
            </a:r>
            <a:r>
              <a:rPr dirty="0" sz="3000" spc="-210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000" spc="30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000" spc="-220">
                <a:solidFill>
                  <a:srgbClr val="000000"/>
                </a:solidFill>
                <a:latin typeface="Arial Black"/>
                <a:cs typeface="Arial Black"/>
              </a:rPr>
              <a:t>t</a:t>
            </a:r>
            <a:r>
              <a:rPr dirty="0" sz="3000" spc="-15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000" spc="-105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3000" spc="-180">
                <a:solidFill>
                  <a:srgbClr val="000000"/>
                </a:solidFill>
                <a:latin typeface="Arial Black"/>
                <a:cs typeface="Arial Black"/>
              </a:rPr>
              <a:t>G</a:t>
            </a:r>
            <a:r>
              <a:rPr dirty="0" sz="3000" spc="-15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000" spc="-220">
                <a:solidFill>
                  <a:srgbClr val="000000"/>
                </a:solidFill>
                <a:latin typeface="Arial Black"/>
                <a:cs typeface="Arial Black"/>
              </a:rPr>
              <a:t>t</a:t>
            </a:r>
            <a:r>
              <a:rPr dirty="0" sz="3000" spc="-105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3000" spc="-245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000" spc="-55">
                <a:solidFill>
                  <a:srgbClr val="000000"/>
                </a:solidFill>
                <a:latin typeface="Arial Black"/>
                <a:cs typeface="Arial Black"/>
              </a:rPr>
              <a:t>nn</a:t>
            </a:r>
            <a:r>
              <a:rPr dirty="0" sz="3000" spc="-90">
                <a:solidFill>
                  <a:srgbClr val="000000"/>
                </a:solidFill>
                <a:latin typeface="Arial Black"/>
                <a:cs typeface="Arial Black"/>
              </a:rPr>
              <a:t>o</a:t>
            </a:r>
            <a:r>
              <a:rPr dirty="0" sz="3000" spc="-220">
                <a:solidFill>
                  <a:srgbClr val="000000"/>
                </a:solidFill>
                <a:latin typeface="Arial Black"/>
                <a:cs typeface="Arial Black"/>
              </a:rPr>
              <a:t>t</a:t>
            </a:r>
            <a:r>
              <a:rPr dirty="0" sz="3000" spc="30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000" spc="-220">
                <a:solidFill>
                  <a:srgbClr val="000000"/>
                </a:solidFill>
                <a:latin typeface="Arial Black"/>
                <a:cs typeface="Arial Black"/>
              </a:rPr>
              <a:t>t</a:t>
            </a:r>
            <a:r>
              <a:rPr dirty="0" sz="3000" spc="-210">
                <a:solidFill>
                  <a:srgbClr val="000000"/>
                </a:solidFill>
                <a:latin typeface="Arial Black"/>
                <a:cs typeface="Arial Black"/>
              </a:rPr>
              <a:t>i</a:t>
            </a:r>
            <a:r>
              <a:rPr dirty="0" sz="3000" spc="-90">
                <a:solidFill>
                  <a:srgbClr val="000000"/>
                </a:solidFill>
                <a:latin typeface="Arial Black"/>
                <a:cs typeface="Arial Black"/>
              </a:rPr>
              <a:t>o</a:t>
            </a:r>
            <a:r>
              <a:rPr dirty="0" sz="3000" spc="-55">
                <a:solidFill>
                  <a:srgbClr val="000000"/>
                </a:solidFill>
                <a:latin typeface="Arial Black"/>
                <a:cs typeface="Arial Black"/>
              </a:rPr>
              <a:t>n</a:t>
            </a:r>
            <a:r>
              <a:rPr dirty="0" sz="3000" spc="-105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3000" spc="-380">
                <a:solidFill>
                  <a:srgbClr val="000000"/>
                </a:solidFill>
                <a:latin typeface="Arial Black"/>
                <a:cs typeface="Arial Black"/>
              </a:rPr>
              <a:t>I</a:t>
            </a:r>
            <a:r>
              <a:rPr dirty="0" sz="3000" spc="-55">
                <a:solidFill>
                  <a:srgbClr val="000000"/>
                </a:solidFill>
                <a:latin typeface="Arial Black"/>
                <a:cs typeface="Arial Black"/>
              </a:rPr>
              <a:t>n</a:t>
            </a:r>
            <a:r>
              <a:rPr dirty="0" sz="3000" spc="-175">
                <a:solidFill>
                  <a:srgbClr val="000000"/>
                </a:solidFill>
                <a:latin typeface="Arial Black"/>
                <a:cs typeface="Arial Black"/>
              </a:rPr>
              <a:t>f</a:t>
            </a:r>
            <a:r>
              <a:rPr dirty="0" sz="3000" spc="-90">
                <a:solidFill>
                  <a:srgbClr val="000000"/>
                </a:solidFill>
                <a:latin typeface="Arial Black"/>
                <a:cs typeface="Arial Black"/>
              </a:rPr>
              <a:t>o</a:t>
            </a:r>
            <a:r>
              <a:rPr dirty="0" sz="3000" spc="-105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3000" spc="-175">
                <a:solidFill>
                  <a:srgbClr val="000000"/>
                </a:solidFill>
                <a:latin typeface="Arial Black"/>
                <a:cs typeface="Arial Black"/>
              </a:rPr>
              <a:t>f</a:t>
            </a:r>
            <a:r>
              <a:rPr dirty="0" sz="3000" spc="-180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r>
              <a:rPr dirty="0" sz="3000" spc="-90">
                <a:solidFill>
                  <a:srgbClr val="000000"/>
                </a:solidFill>
                <a:latin typeface="Arial Black"/>
                <a:cs typeface="Arial Black"/>
              </a:rPr>
              <a:t>o</a:t>
            </a:r>
            <a:r>
              <a:rPr dirty="0" sz="3000" spc="114">
                <a:solidFill>
                  <a:srgbClr val="000000"/>
                </a:solidFill>
                <a:latin typeface="Arial Black"/>
                <a:cs typeface="Arial Black"/>
              </a:rPr>
              <a:t>m</a:t>
            </a:r>
            <a:r>
              <a:rPr dirty="0" sz="3000" spc="-105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3000" spc="-355">
                <a:solidFill>
                  <a:srgbClr val="000000"/>
                </a:solidFill>
                <a:latin typeface="Arial Black"/>
                <a:cs typeface="Arial Black"/>
              </a:rPr>
              <a:t>X</a:t>
            </a:r>
            <a:r>
              <a:rPr dirty="0" sz="3000" spc="-190">
                <a:solidFill>
                  <a:srgbClr val="000000"/>
                </a:solidFill>
                <a:latin typeface="Arial Black"/>
                <a:cs typeface="Arial Black"/>
              </a:rPr>
              <a:t>M</a:t>
            </a:r>
            <a:r>
              <a:rPr dirty="0" sz="3000" spc="-670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8132" y="802320"/>
            <a:ext cx="5991224" cy="91535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9524" y="445427"/>
            <a:ext cx="9429749" cy="96808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879" y="200963"/>
            <a:ext cx="14211299" cy="98080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8935" y="0"/>
              <a:ext cx="9779064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4521815" cy="10287000"/>
            </a:xfrm>
            <a:custGeom>
              <a:avLst/>
              <a:gdLst/>
              <a:ahLst/>
              <a:cxnLst/>
              <a:rect l="l" t="t" r="r" b="b"/>
              <a:pathLst>
                <a:path w="14521815" h="10287000">
                  <a:moveTo>
                    <a:pt x="0" y="10287000"/>
                  </a:moveTo>
                  <a:lnTo>
                    <a:pt x="0" y="0"/>
                  </a:lnTo>
                  <a:lnTo>
                    <a:pt x="8563330" y="0"/>
                  </a:lnTo>
                  <a:lnTo>
                    <a:pt x="14521651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857807" y="6250498"/>
              <a:ext cx="4661535" cy="4036695"/>
            </a:xfrm>
            <a:custGeom>
              <a:avLst/>
              <a:gdLst/>
              <a:ahLst/>
              <a:cxnLst/>
              <a:rect l="l" t="t" r="r" b="b"/>
              <a:pathLst>
                <a:path w="4661534" h="4036695">
                  <a:moveTo>
                    <a:pt x="4661086" y="4036501"/>
                  </a:moveTo>
                  <a:lnTo>
                    <a:pt x="0" y="4036501"/>
                  </a:lnTo>
                  <a:lnTo>
                    <a:pt x="2330543" y="0"/>
                  </a:lnTo>
                  <a:lnTo>
                    <a:pt x="4661086" y="40365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4163" y="4462408"/>
              <a:ext cx="7301577" cy="2214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1346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6225" y="3232429"/>
            <a:ext cx="3438524" cy="34385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9412" y="3185060"/>
            <a:ext cx="3476624" cy="3486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19258" y="3232429"/>
            <a:ext cx="3609974" cy="3438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64466" y="7060303"/>
            <a:ext cx="3387725" cy="1460500"/>
          </a:xfrm>
          <a:prstGeom prst="rect">
            <a:avLst/>
          </a:prstGeom>
        </p:spPr>
        <p:txBody>
          <a:bodyPr wrap="square" lIns="0" tIns="265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90"/>
              </a:spcBef>
            </a:pPr>
            <a:r>
              <a:rPr dirty="0" sz="3200" spc="180">
                <a:solidFill>
                  <a:srgbClr val="FFFFFF"/>
                </a:solidFill>
                <a:latin typeface="Lucida Sans Unicode"/>
                <a:cs typeface="Lucida Sans Unicode"/>
              </a:rPr>
              <a:t>Chandra</a:t>
            </a:r>
            <a:r>
              <a:rPr dirty="0" sz="3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Lucida Sans Unicode"/>
                <a:cs typeface="Lucida Sans Unicode"/>
              </a:rPr>
              <a:t>Sekhar</a:t>
            </a:r>
            <a:endParaRPr sz="3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dirty="0" sz="3000" spc="-125">
                <a:solidFill>
                  <a:srgbClr val="FFFFFF"/>
                </a:solidFill>
                <a:latin typeface="Lucida Sans Unicode"/>
                <a:cs typeface="Lucida Sans Unicode"/>
              </a:rPr>
              <a:t>20MIS1022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9996" y="7313104"/>
            <a:ext cx="2487295" cy="1484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Lava</a:t>
            </a:r>
            <a:r>
              <a:rPr dirty="0" sz="3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30">
                <a:solidFill>
                  <a:srgbClr val="FFFFFF"/>
                </a:solidFill>
                <a:latin typeface="Lucida Sans Unicode"/>
                <a:cs typeface="Lucida Sans Unicode"/>
              </a:rPr>
              <a:t>Kumar</a:t>
            </a:r>
            <a:endParaRPr sz="3200">
              <a:latin typeface="Lucida Sans Unicode"/>
              <a:cs typeface="Lucida Sans Unicode"/>
            </a:endParaRPr>
          </a:p>
          <a:p>
            <a:pPr algn="ctr" marL="121285">
              <a:lnSpc>
                <a:spcPct val="100000"/>
              </a:lnSpc>
              <a:spcBef>
                <a:spcPts val="3809"/>
              </a:spcBef>
            </a:pPr>
            <a:r>
              <a:rPr dirty="0" sz="3200" spc="-95">
                <a:solidFill>
                  <a:srgbClr val="FFFFFF"/>
                </a:solidFill>
                <a:latin typeface="Lucida Sans Unicode"/>
                <a:cs typeface="Lucida Sans Unicode"/>
              </a:rPr>
              <a:t>20MIS1090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04846" y="7303190"/>
            <a:ext cx="3062605" cy="1460500"/>
          </a:xfrm>
          <a:prstGeom prst="rect">
            <a:avLst/>
          </a:prstGeom>
        </p:spPr>
        <p:txBody>
          <a:bodyPr wrap="square" lIns="0" tIns="265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90"/>
              </a:spcBef>
            </a:pPr>
            <a:r>
              <a:rPr dirty="0" sz="3200" spc="60">
                <a:solidFill>
                  <a:srgbClr val="FFFFFF"/>
                </a:solidFill>
                <a:latin typeface="Lucida Sans Unicode"/>
                <a:cs typeface="Lucida Sans Unicode"/>
              </a:rPr>
              <a:t>Thanish</a:t>
            </a:r>
            <a:r>
              <a:rPr dirty="0" sz="3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30">
                <a:solidFill>
                  <a:srgbClr val="FFFFFF"/>
                </a:solidFill>
                <a:latin typeface="Lucida Sans Unicode"/>
                <a:cs typeface="Lucida Sans Unicode"/>
              </a:rPr>
              <a:t>Reddy</a:t>
            </a:r>
            <a:endParaRPr sz="3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dirty="0" sz="3000" spc="-110">
                <a:solidFill>
                  <a:srgbClr val="FFFFFF"/>
                </a:solidFill>
                <a:latin typeface="Lucida Sans Unicode"/>
                <a:cs typeface="Lucida Sans Unicode"/>
              </a:rPr>
              <a:t>20MIS1057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85"/>
              <a:t>Get</a:t>
            </a:r>
            <a:r>
              <a:rPr dirty="0" spc="-150"/>
              <a:t> </a:t>
            </a:r>
            <a:r>
              <a:rPr dirty="0" spc="80"/>
              <a:t>to</a:t>
            </a:r>
            <a:r>
              <a:rPr dirty="0" spc="-150"/>
              <a:t> </a:t>
            </a:r>
            <a:r>
              <a:rPr dirty="0" spc="165"/>
              <a:t>Know</a:t>
            </a:r>
            <a:r>
              <a:rPr dirty="0" spc="-145"/>
              <a:t> </a:t>
            </a:r>
            <a:r>
              <a:rPr dirty="0" spc="20"/>
              <a:t>Our</a:t>
            </a:r>
            <a:r>
              <a:rPr dirty="0" spc="-150"/>
              <a:t> </a:t>
            </a:r>
            <a:r>
              <a:rPr dirty="0" spc="440"/>
              <a:t>Team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886" y="1252499"/>
            <a:ext cx="5876290" cy="11658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450" spc="130">
                <a:solidFill>
                  <a:srgbClr val="31346E"/>
                </a:solidFill>
              </a:rPr>
              <a:t>Introduction</a:t>
            </a:r>
            <a:endParaRPr sz="7450"/>
          </a:p>
        </p:txBody>
      </p:sp>
      <p:sp>
        <p:nvSpPr>
          <p:cNvPr id="3" name="object 3"/>
          <p:cNvSpPr txBox="1"/>
          <p:nvPr/>
        </p:nvSpPr>
        <p:spPr>
          <a:xfrm>
            <a:off x="478886" y="3083044"/>
            <a:ext cx="16473169" cy="3692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dirty="0" sz="4800" spc="-110">
                <a:solidFill>
                  <a:srgbClr val="242424"/>
                </a:solidFill>
                <a:latin typeface="Cambria"/>
                <a:cs typeface="Cambria"/>
              </a:rPr>
              <a:t>Number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80">
                <a:solidFill>
                  <a:srgbClr val="242424"/>
                </a:solidFill>
                <a:latin typeface="Cambria"/>
                <a:cs typeface="Cambria"/>
              </a:rPr>
              <a:t>plate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95">
                <a:solidFill>
                  <a:srgbClr val="242424"/>
                </a:solidFill>
                <a:latin typeface="Cambria"/>
                <a:cs typeface="Cambria"/>
              </a:rPr>
              <a:t>detection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60">
                <a:solidFill>
                  <a:srgbClr val="242424"/>
                </a:solidFill>
                <a:latin typeface="Cambria"/>
                <a:cs typeface="Cambria"/>
              </a:rPr>
              <a:t>can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05">
                <a:solidFill>
                  <a:srgbClr val="242424"/>
                </a:solidFill>
                <a:latin typeface="Cambria"/>
                <a:cs typeface="Cambria"/>
              </a:rPr>
              <a:t>be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05">
                <a:solidFill>
                  <a:srgbClr val="242424"/>
                </a:solidFill>
                <a:latin typeface="Cambria"/>
                <a:cs typeface="Cambria"/>
              </a:rPr>
              <a:t>done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00">
                <a:solidFill>
                  <a:srgbClr val="242424"/>
                </a:solidFill>
                <a:latin typeface="Cambria"/>
                <a:cs typeface="Cambria"/>
              </a:rPr>
              <a:t>by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60">
                <a:solidFill>
                  <a:srgbClr val="242424"/>
                </a:solidFill>
                <a:latin typeface="Cambria"/>
                <a:cs typeface="Cambria"/>
              </a:rPr>
              <a:t>using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30">
                <a:solidFill>
                  <a:srgbClr val="242424"/>
                </a:solidFill>
                <a:latin typeface="Cambria"/>
                <a:cs typeface="Cambria"/>
              </a:rPr>
              <a:t>deep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75">
                <a:solidFill>
                  <a:srgbClr val="242424"/>
                </a:solidFill>
                <a:latin typeface="Cambria"/>
                <a:cs typeface="Cambria"/>
              </a:rPr>
              <a:t>learning-based </a:t>
            </a:r>
            <a:r>
              <a:rPr dirty="0" sz="4800" spc="-104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85">
                <a:solidFill>
                  <a:srgbClr val="242424"/>
                </a:solidFill>
                <a:latin typeface="Cambria"/>
                <a:cs typeface="Cambria"/>
              </a:rPr>
              <a:t>state-of-the-art </a:t>
            </a:r>
            <a:r>
              <a:rPr dirty="0" sz="4800" spc="-75">
                <a:solidFill>
                  <a:srgbClr val="242424"/>
                </a:solidFill>
                <a:latin typeface="Cambria"/>
                <a:cs typeface="Cambria"/>
              </a:rPr>
              <a:t>convolution </a:t>
            </a:r>
            <a:r>
              <a:rPr dirty="0" sz="4800" spc="-60">
                <a:solidFill>
                  <a:srgbClr val="242424"/>
                </a:solidFill>
                <a:latin typeface="Cambria"/>
                <a:cs typeface="Cambria"/>
              </a:rPr>
              <a:t>neural </a:t>
            </a:r>
            <a:r>
              <a:rPr dirty="0" sz="4800" spc="-180">
                <a:solidFill>
                  <a:srgbClr val="242424"/>
                </a:solidFill>
                <a:latin typeface="Cambria"/>
                <a:cs typeface="Cambria"/>
              </a:rPr>
              <a:t>network </a:t>
            </a:r>
            <a:r>
              <a:rPr dirty="0" sz="4800" spc="-60">
                <a:solidFill>
                  <a:srgbClr val="242424"/>
                </a:solidFill>
                <a:latin typeface="Cambria"/>
                <a:cs typeface="Cambria"/>
              </a:rPr>
              <a:t>such </a:t>
            </a:r>
            <a:r>
              <a:rPr dirty="0" sz="4800" spc="-135">
                <a:solidFill>
                  <a:srgbClr val="242424"/>
                </a:solidFill>
                <a:latin typeface="Cambria"/>
                <a:cs typeface="Cambria"/>
              </a:rPr>
              <a:t>as </a:t>
            </a:r>
            <a:r>
              <a:rPr dirty="0" sz="4800" spc="-30">
                <a:solidFill>
                  <a:srgbClr val="242424"/>
                </a:solidFill>
                <a:latin typeface="Cambria"/>
                <a:cs typeface="Cambria"/>
              </a:rPr>
              <a:t>YOLO, </a:t>
            </a:r>
            <a:r>
              <a:rPr dirty="0" sz="4800" spc="90">
                <a:solidFill>
                  <a:srgbClr val="242424"/>
                </a:solidFill>
                <a:latin typeface="Cambria"/>
                <a:cs typeface="Cambria"/>
              </a:rPr>
              <a:t>SSD </a:t>
            </a:r>
            <a:r>
              <a:rPr dirty="0" sz="4800" spc="9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with</a:t>
            </a:r>
            <a:r>
              <a:rPr dirty="0" sz="4800" spc="-14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25">
                <a:solidFill>
                  <a:srgbClr val="242424"/>
                </a:solidFill>
                <a:latin typeface="Cambria"/>
                <a:cs typeface="Cambria"/>
              </a:rPr>
              <a:t>resnet,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90">
                <a:solidFill>
                  <a:srgbClr val="242424"/>
                </a:solidFill>
                <a:latin typeface="Cambria"/>
                <a:cs typeface="Cambria"/>
              </a:rPr>
              <a:t>Faster-RCNN,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65">
                <a:solidFill>
                  <a:srgbClr val="242424"/>
                </a:solidFill>
                <a:latin typeface="Cambria"/>
                <a:cs typeface="Cambria"/>
              </a:rPr>
              <a:t>and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05">
                <a:solidFill>
                  <a:srgbClr val="242424"/>
                </a:solidFill>
                <a:latin typeface="Cambria"/>
                <a:cs typeface="Cambria"/>
              </a:rPr>
              <a:t>many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35">
                <a:solidFill>
                  <a:srgbClr val="242424"/>
                </a:solidFill>
                <a:latin typeface="Cambria"/>
                <a:cs typeface="Cambria"/>
              </a:rPr>
              <a:t>more.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70">
                <a:solidFill>
                  <a:srgbClr val="242424"/>
                </a:solidFill>
                <a:latin typeface="Cambria"/>
                <a:cs typeface="Cambria"/>
              </a:rPr>
              <a:t>Each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05">
                <a:solidFill>
                  <a:srgbClr val="242424"/>
                </a:solidFill>
                <a:latin typeface="Cambria"/>
                <a:cs typeface="Cambria"/>
              </a:rPr>
              <a:t>model</a:t>
            </a:r>
            <a:r>
              <a:rPr dirty="0" sz="4800" spc="-14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80">
                <a:solidFill>
                  <a:srgbClr val="242424"/>
                </a:solidFill>
                <a:latin typeface="Cambria"/>
                <a:cs typeface="Cambria"/>
              </a:rPr>
              <a:t>has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90">
                <a:solidFill>
                  <a:srgbClr val="242424"/>
                </a:solidFill>
                <a:latin typeface="Cambria"/>
                <a:cs typeface="Cambria"/>
              </a:rPr>
              <a:t>its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220">
                <a:solidFill>
                  <a:srgbClr val="242424"/>
                </a:solidFill>
                <a:latin typeface="Cambria"/>
                <a:cs typeface="Cambria"/>
              </a:rPr>
              <a:t>own </a:t>
            </a:r>
            <a:r>
              <a:rPr dirty="0" sz="4800" spc="-104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90">
                <a:solidFill>
                  <a:srgbClr val="242424"/>
                </a:solidFill>
                <a:latin typeface="Cambria"/>
                <a:cs typeface="Cambria"/>
              </a:rPr>
              <a:t>trade-off </a:t>
            </a:r>
            <a:r>
              <a:rPr dirty="0" sz="4800" spc="-170">
                <a:solidFill>
                  <a:srgbClr val="242424"/>
                </a:solidFill>
                <a:latin typeface="Cambria"/>
                <a:cs typeface="Cambria"/>
              </a:rPr>
              <a:t>between </a:t>
            </a:r>
            <a:r>
              <a:rPr dirty="0" sz="4800" spc="-140">
                <a:solidFill>
                  <a:srgbClr val="242424"/>
                </a:solidFill>
                <a:latin typeface="Cambria"/>
                <a:cs typeface="Cambria"/>
              </a:rPr>
              <a:t>speed </a:t>
            </a:r>
            <a:r>
              <a:rPr dirty="0" sz="4800" spc="-65">
                <a:solidFill>
                  <a:srgbClr val="242424"/>
                </a:solidFill>
                <a:latin typeface="Cambria"/>
                <a:cs typeface="Cambria"/>
              </a:rPr>
              <a:t>and </a:t>
            </a:r>
            <a:r>
              <a:rPr dirty="0" sz="4800" spc="-105">
                <a:solidFill>
                  <a:srgbClr val="242424"/>
                </a:solidFill>
                <a:latin typeface="Cambria"/>
                <a:cs typeface="Cambria"/>
              </a:rPr>
              <a:t>mAP. </a:t>
            </a:r>
            <a:r>
              <a:rPr dirty="0" sz="4800" spc="-25">
                <a:solidFill>
                  <a:srgbClr val="242424"/>
                </a:solidFill>
                <a:latin typeface="Cambria"/>
                <a:cs typeface="Cambria"/>
              </a:rPr>
              <a:t>In </a:t>
            </a:r>
            <a:r>
              <a:rPr dirty="0" sz="4800" spc="-60">
                <a:solidFill>
                  <a:srgbClr val="242424"/>
                </a:solidFill>
                <a:latin typeface="Cambria"/>
                <a:cs typeface="Cambria"/>
              </a:rPr>
              <a:t>this </a:t>
            </a:r>
            <a:r>
              <a:rPr dirty="0" sz="4800" spc="-105">
                <a:solidFill>
                  <a:srgbClr val="242424"/>
                </a:solidFill>
                <a:latin typeface="Cambria"/>
                <a:cs typeface="Cambria"/>
              </a:rPr>
              <a:t>project, </a:t>
            </a:r>
            <a:r>
              <a:rPr dirty="0" sz="4800" spc="-125">
                <a:solidFill>
                  <a:srgbClr val="242424"/>
                </a:solidFill>
                <a:latin typeface="Cambria"/>
                <a:cs typeface="Cambria"/>
              </a:rPr>
              <a:t>YOLOv5 </a:t>
            </a:r>
            <a:r>
              <a:rPr dirty="0" sz="4800" spc="-80">
                <a:solidFill>
                  <a:srgbClr val="242424"/>
                </a:solidFill>
                <a:latin typeface="Cambria"/>
                <a:cs typeface="Cambria"/>
              </a:rPr>
              <a:t>is </a:t>
            </a:r>
            <a:r>
              <a:rPr dirty="0" sz="4800" spc="-110">
                <a:solidFill>
                  <a:srgbClr val="242424"/>
                </a:solidFill>
                <a:latin typeface="Cambria"/>
                <a:cs typeface="Cambria"/>
              </a:rPr>
              <a:t>used </a:t>
            </a:r>
            <a:r>
              <a:rPr dirty="0" sz="4800" spc="-10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00">
                <a:solidFill>
                  <a:srgbClr val="242424"/>
                </a:solidFill>
                <a:latin typeface="Cambria"/>
                <a:cs typeface="Cambria"/>
              </a:rPr>
              <a:t>which</a:t>
            </a:r>
            <a:r>
              <a:rPr dirty="0" sz="4800" spc="-15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80">
                <a:solidFill>
                  <a:srgbClr val="242424"/>
                </a:solidFill>
                <a:latin typeface="Cambria"/>
                <a:cs typeface="Cambria"/>
              </a:rPr>
              <a:t>is</a:t>
            </a:r>
            <a:r>
              <a:rPr dirty="0" sz="4800" spc="-14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14">
                <a:solidFill>
                  <a:srgbClr val="242424"/>
                </a:solidFill>
                <a:latin typeface="Cambria"/>
                <a:cs typeface="Cambria"/>
              </a:rPr>
              <a:t>based</a:t>
            </a:r>
            <a:r>
              <a:rPr dirty="0" sz="4800" spc="-14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80">
                <a:solidFill>
                  <a:srgbClr val="242424"/>
                </a:solidFill>
                <a:latin typeface="Cambria"/>
                <a:cs typeface="Cambria"/>
              </a:rPr>
              <a:t>on</a:t>
            </a:r>
            <a:r>
              <a:rPr dirty="0" sz="4800" spc="-14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80">
                <a:solidFill>
                  <a:srgbClr val="242424"/>
                </a:solidFill>
                <a:latin typeface="Cambria"/>
                <a:cs typeface="Cambria"/>
              </a:rPr>
              <a:t>the</a:t>
            </a:r>
            <a:r>
              <a:rPr dirty="0" sz="4800" spc="-14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105">
                <a:solidFill>
                  <a:srgbClr val="242424"/>
                </a:solidFill>
                <a:latin typeface="Cambria"/>
                <a:cs typeface="Cambria"/>
              </a:rPr>
              <a:t>PyTorch</a:t>
            </a:r>
            <a:r>
              <a:rPr dirty="0" sz="4800" spc="-145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dirty="0" sz="4800" spc="-70">
                <a:solidFill>
                  <a:srgbClr val="242424"/>
                </a:solidFill>
                <a:latin typeface="Cambria"/>
                <a:cs typeface="Cambria"/>
              </a:rPr>
              <a:t>library.</a:t>
            </a:r>
            <a:endParaRPr sz="480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30612" y="0"/>
            <a:ext cx="1857375" cy="1857375"/>
          </a:xfrm>
          <a:custGeom>
            <a:avLst/>
            <a:gdLst/>
            <a:ahLst/>
            <a:cxnLst/>
            <a:rect l="l" t="t" r="r" b="b"/>
            <a:pathLst>
              <a:path w="1857375" h="1857375">
                <a:moveTo>
                  <a:pt x="0" y="0"/>
                </a:moveTo>
                <a:lnTo>
                  <a:pt x="1857373" y="0"/>
                </a:lnTo>
                <a:lnTo>
                  <a:pt x="1857373" y="1857375"/>
                </a:lnTo>
                <a:lnTo>
                  <a:pt x="0" y="0"/>
                </a:lnTo>
                <a:close/>
              </a:path>
            </a:pathLst>
          </a:custGeom>
          <a:solidFill>
            <a:srgbClr val="3134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8430204"/>
            <a:ext cx="1857375" cy="1857375"/>
          </a:xfrm>
          <a:custGeom>
            <a:avLst/>
            <a:gdLst/>
            <a:ahLst/>
            <a:cxnLst/>
            <a:rect l="l" t="t" r="r" b="b"/>
            <a:pathLst>
              <a:path w="1857375" h="1857375">
                <a:moveTo>
                  <a:pt x="1857373" y="1857375"/>
                </a:moveTo>
                <a:lnTo>
                  <a:pt x="0" y="1857375"/>
                </a:lnTo>
                <a:lnTo>
                  <a:pt x="0" y="0"/>
                </a:lnTo>
                <a:lnTo>
                  <a:pt x="1857373" y="1857375"/>
                </a:lnTo>
                <a:close/>
              </a:path>
            </a:pathLst>
          </a:custGeom>
          <a:solidFill>
            <a:srgbClr val="31346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00869"/>
            <a:ext cx="18288000" cy="7287895"/>
            <a:chOff x="0" y="2500869"/>
            <a:chExt cx="18288000" cy="7287895"/>
          </a:xfrm>
        </p:grpSpPr>
        <p:sp>
          <p:nvSpPr>
            <p:cNvPr id="3" name="object 3"/>
            <p:cNvSpPr/>
            <p:nvPr/>
          </p:nvSpPr>
          <p:spPr>
            <a:xfrm>
              <a:off x="566877" y="3356996"/>
              <a:ext cx="17155160" cy="0"/>
            </a:xfrm>
            <a:custGeom>
              <a:avLst/>
              <a:gdLst/>
              <a:ahLst/>
              <a:cxnLst/>
              <a:rect l="l" t="t" r="r" b="b"/>
              <a:pathLst>
                <a:path w="17155160" h="0">
                  <a:moveTo>
                    <a:pt x="0" y="0"/>
                  </a:moveTo>
                  <a:lnTo>
                    <a:pt x="17154540" y="0"/>
                  </a:lnTo>
                </a:path>
              </a:pathLst>
            </a:custGeom>
            <a:ln w="19049">
              <a:solidFill>
                <a:srgbClr val="F780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86224" y="2544110"/>
              <a:ext cx="0" cy="6506209"/>
            </a:xfrm>
            <a:custGeom>
              <a:avLst/>
              <a:gdLst/>
              <a:ahLst/>
              <a:cxnLst/>
              <a:rect l="l" t="t" r="r" b="b"/>
              <a:pathLst>
                <a:path w="0" h="6506209">
                  <a:moveTo>
                    <a:pt x="0" y="6505707"/>
                  </a:moveTo>
                  <a:lnTo>
                    <a:pt x="0" y="0"/>
                  </a:lnTo>
                </a:path>
              </a:pathLst>
            </a:custGeom>
            <a:ln w="19062">
              <a:solidFill>
                <a:srgbClr val="F780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7352" y="9059420"/>
              <a:ext cx="17173575" cy="666750"/>
            </a:xfrm>
            <a:custGeom>
              <a:avLst/>
              <a:gdLst/>
              <a:ahLst/>
              <a:cxnLst/>
              <a:rect l="l" t="t" r="r" b="b"/>
              <a:pathLst>
                <a:path w="17173575" h="666750">
                  <a:moveTo>
                    <a:pt x="17173573" y="666749"/>
                  </a:moveTo>
                  <a:lnTo>
                    <a:pt x="0" y="666749"/>
                  </a:lnTo>
                  <a:lnTo>
                    <a:pt x="0" y="0"/>
                  </a:lnTo>
                  <a:lnTo>
                    <a:pt x="17173573" y="0"/>
                  </a:lnTo>
                  <a:lnTo>
                    <a:pt x="17173573" y="666749"/>
                  </a:lnTo>
                  <a:close/>
                </a:path>
              </a:pathLst>
            </a:custGeom>
            <a:solidFill>
              <a:srgbClr val="004AAC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863162" y="2544110"/>
              <a:ext cx="0" cy="6506209"/>
            </a:xfrm>
            <a:custGeom>
              <a:avLst/>
              <a:gdLst/>
              <a:ahLst/>
              <a:cxnLst/>
              <a:rect l="l" t="t" r="r" b="b"/>
              <a:pathLst>
                <a:path w="0" h="6506209">
                  <a:moveTo>
                    <a:pt x="0" y="6505707"/>
                  </a:moveTo>
                  <a:lnTo>
                    <a:pt x="0" y="0"/>
                  </a:lnTo>
                </a:path>
              </a:pathLst>
            </a:custGeom>
            <a:ln w="19062">
              <a:solidFill>
                <a:srgbClr val="F780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24693" y="2544110"/>
              <a:ext cx="0" cy="6506209"/>
            </a:xfrm>
            <a:custGeom>
              <a:avLst/>
              <a:gdLst/>
              <a:ahLst/>
              <a:cxnLst/>
              <a:rect l="l" t="t" r="r" b="b"/>
              <a:pathLst>
                <a:path w="0" h="6506209">
                  <a:moveTo>
                    <a:pt x="0" y="6505707"/>
                  </a:moveTo>
                  <a:lnTo>
                    <a:pt x="0" y="0"/>
                  </a:lnTo>
                </a:path>
              </a:pathLst>
            </a:custGeom>
            <a:ln w="19062">
              <a:solidFill>
                <a:srgbClr val="F780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478551" y="8671800"/>
              <a:ext cx="678815" cy="778510"/>
            </a:xfrm>
            <a:custGeom>
              <a:avLst/>
              <a:gdLst/>
              <a:ahLst/>
              <a:cxnLst/>
              <a:rect l="l" t="t" r="r" b="b"/>
              <a:pathLst>
                <a:path w="678815" h="778509">
                  <a:moveTo>
                    <a:pt x="519517" y="778341"/>
                  </a:moveTo>
                  <a:lnTo>
                    <a:pt x="495132" y="776714"/>
                  </a:lnTo>
                  <a:lnTo>
                    <a:pt x="471147" y="771962"/>
                  </a:lnTo>
                  <a:lnTo>
                    <a:pt x="448215" y="764277"/>
                  </a:lnTo>
                  <a:lnTo>
                    <a:pt x="426988" y="753851"/>
                  </a:lnTo>
                  <a:lnTo>
                    <a:pt x="417024" y="755636"/>
                  </a:lnTo>
                  <a:lnTo>
                    <a:pt x="402828" y="758713"/>
                  </a:lnTo>
                  <a:lnTo>
                    <a:pt x="384315" y="763413"/>
                  </a:lnTo>
                  <a:lnTo>
                    <a:pt x="361401" y="770067"/>
                  </a:lnTo>
                  <a:lnTo>
                    <a:pt x="349853" y="773089"/>
                  </a:lnTo>
                  <a:lnTo>
                    <a:pt x="337629" y="775280"/>
                  </a:lnTo>
                  <a:lnTo>
                    <a:pt x="324901" y="776612"/>
                  </a:lnTo>
                  <a:lnTo>
                    <a:pt x="311844" y="777062"/>
                  </a:lnTo>
                  <a:lnTo>
                    <a:pt x="288185" y="775647"/>
                  </a:lnTo>
                  <a:lnTo>
                    <a:pt x="265231" y="771470"/>
                  </a:lnTo>
                  <a:lnTo>
                    <a:pt x="243303" y="764634"/>
                  </a:lnTo>
                  <a:lnTo>
                    <a:pt x="222720" y="755241"/>
                  </a:lnTo>
                  <a:lnTo>
                    <a:pt x="208850" y="761431"/>
                  </a:lnTo>
                  <a:lnTo>
                    <a:pt x="193579" y="766521"/>
                  </a:lnTo>
                  <a:lnTo>
                    <a:pt x="177096" y="769971"/>
                  </a:lnTo>
                  <a:lnTo>
                    <a:pt x="159589" y="771243"/>
                  </a:lnTo>
                  <a:lnTo>
                    <a:pt x="138266" y="769230"/>
                  </a:lnTo>
                  <a:lnTo>
                    <a:pt x="88654" y="746332"/>
                  </a:lnTo>
                  <a:lnTo>
                    <a:pt x="31489" y="669247"/>
                  </a:lnTo>
                  <a:lnTo>
                    <a:pt x="11970" y="616058"/>
                  </a:lnTo>
                  <a:lnTo>
                    <a:pt x="2346" y="564209"/>
                  </a:lnTo>
                  <a:lnTo>
                    <a:pt x="0" y="516553"/>
                  </a:lnTo>
                  <a:lnTo>
                    <a:pt x="2311" y="475947"/>
                  </a:lnTo>
                  <a:lnTo>
                    <a:pt x="16855" y="411144"/>
                  </a:lnTo>
                  <a:lnTo>
                    <a:pt x="48542" y="364163"/>
                  </a:lnTo>
                  <a:lnTo>
                    <a:pt x="82608" y="345394"/>
                  </a:lnTo>
                  <a:lnTo>
                    <a:pt x="108954" y="341723"/>
                  </a:lnTo>
                  <a:lnTo>
                    <a:pt x="122756" y="342711"/>
                  </a:lnTo>
                  <a:lnTo>
                    <a:pt x="126051" y="336227"/>
                  </a:lnTo>
                  <a:lnTo>
                    <a:pt x="129716" y="329973"/>
                  </a:lnTo>
                  <a:lnTo>
                    <a:pt x="133738" y="323974"/>
                  </a:lnTo>
                  <a:lnTo>
                    <a:pt x="160288" y="283314"/>
                  </a:lnTo>
                  <a:lnTo>
                    <a:pt x="177696" y="249729"/>
                  </a:lnTo>
                  <a:lnTo>
                    <a:pt x="187285" y="214695"/>
                  </a:lnTo>
                  <a:lnTo>
                    <a:pt x="190380" y="169692"/>
                  </a:lnTo>
                  <a:lnTo>
                    <a:pt x="190195" y="155587"/>
                  </a:lnTo>
                  <a:lnTo>
                    <a:pt x="189592" y="142249"/>
                  </a:lnTo>
                  <a:lnTo>
                    <a:pt x="188730" y="129676"/>
                  </a:lnTo>
                  <a:lnTo>
                    <a:pt x="187770" y="117867"/>
                  </a:lnTo>
                  <a:lnTo>
                    <a:pt x="186037" y="92735"/>
                  </a:lnTo>
                  <a:lnTo>
                    <a:pt x="191775" y="46619"/>
                  </a:lnTo>
                  <a:lnTo>
                    <a:pt x="215415" y="15893"/>
                  </a:lnTo>
                  <a:lnTo>
                    <a:pt x="266254" y="0"/>
                  </a:lnTo>
                  <a:lnTo>
                    <a:pt x="297495" y="1463"/>
                  </a:lnTo>
                  <a:lnTo>
                    <a:pt x="353936" y="23909"/>
                  </a:lnTo>
                  <a:lnTo>
                    <a:pt x="396149" y="70294"/>
                  </a:lnTo>
                  <a:lnTo>
                    <a:pt x="413997" y="132252"/>
                  </a:lnTo>
                  <a:lnTo>
                    <a:pt x="412460" y="166542"/>
                  </a:lnTo>
                  <a:lnTo>
                    <a:pt x="410395" y="179683"/>
                  </a:lnTo>
                  <a:lnTo>
                    <a:pt x="408207" y="192111"/>
                  </a:lnTo>
                  <a:lnTo>
                    <a:pt x="405952" y="203999"/>
                  </a:lnTo>
                  <a:lnTo>
                    <a:pt x="400747" y="230488"/>
                  </a:lnTo>
                  <a:lnTo>
                    <a:pt x="398292" y="244116"/>
                  </a:lnTo>
                  <a:lnTo>
                    <a:pt x="396484" y="256640"/>
                  </a:lnTo>
                  <a:lnTo>
                    <a:pt x="395489" y="268294"/>
                  </a:lnTo>
                  <a:lnTo>
                    <a:pt x="446087" y="264477"/>
                  </a:lnTo>
                  <a:lnTo>
                    <a:pt x="495440" y="262791"/>
                  </a:lnTo>
                  <a:lnTo>
                    <a:pt x="541826" y="264681"/>
                  </a:lnTo>
                  <a:lnTo>
                    <a:pt x="583525" y="271593"/>
                  </a:lnTo>
                  <a:lnTo>
                    <a:pt x="643624" y="302938"/>
                  </a:lnTo>
                  <a:lnTo>
                    <a:pt x="674017" y="353737"/>
                  </a:lnTo>
                  <a:lnTo>
                    <a:pt x="678557" y="384818"/>
                  </a:lnTo>
                  <a:lnTo>
                    <a:pt x="677712" y="403474"/>
                  </a:lnTo>
                  <a:lnTo>
                    <a:pt x="674423" y="422219"/>
                  </a:lnTo>
                  <a:lnTo>
                    <a:pt x="668801" y="440722"/>
                  </a:lnTo>
                  <a:lnTo>
                    <a:pt x="660959" y="458653"/>
                  </a:lnTo>
                  <a:lnTo>
                    <a:pt x="669388" y="474880"/>
                  </a:lnTo>
                  <a:lnTo>
                    <a:pt x="675142" y="492516"/>
                  </a:lnTo>
                  <a:lnTo>
                    <a:pt x="678144" y="511363"/>
                  </a:lnTo>
                  <a:lnTo>
                    <a:pt x="678314" y="531224"/>
                  </a:lnTo>
                  <a:lnTo>
                    <a:pt x="675536" y="551962"/>
                  </a:lnTo>
                  <a:lnTo>
                    <a:pt x="669928" y="572374"/>
                  </a:lnTo>
                  <a:lnTo>
                    <a:pt x="661667" y="592042"/>
                  </a:lnTo>
                  <a:lnTo>
                    <a:pt x="650931" y="610552"/>
                  </a:lnTo>
                  <a:lnTo>
                    <a:pt x="653279" y="654465"/>
                  </a:lnTo>
                  <a:lnTo>
                    <a:pt x="641160" y="697270"/>
                  </a:lnTo>
                  <a:lnTo>
                    <a:pt x="617705" y="734558"/>
                  </a:lnTo>
                  <a:lnTo>
                    <a:pt x="586042" y="761920"/>
                  </a:lnTo>
                  <a:lnTo>
                    <a:pt x="538231" y="777287"/>
                  </a:lnTo>
                  <a:lnTo>
                    <a:pt x="519517" y="778341"/>
                  </a:lnTo>
                  <a:close/>
                </a:path>
              </a:pathLst>
            </a:custGeom>
            <a:solidFill>
              <a:srgbClr val="F780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515397" y="8708557"/>
              <a:ext cx="605155" cy="703580"/>
            </a:xfrm>
            <a:custGeom>
              <a:avLst/>
              <a:gdLst/>
              <a:ahLst/>
              <a:cxnLst/>
              <a:rect l="l" t="t" r="r" b="b"/>
              <a:pathLst>
                <a:path w="605155" h="703579">
                  <a:moveTo>
                    <a:pt x="117978" y="350519"/>
                  </a:moveTo>
                  <a:lnTo>
                    <a:pt x="107765" y="350519"/>
                  </a:lnTo>
                  <a:lnTo>
                    <a:pt x="111194" y="339089"/>
                  </a:lnTo>
                  <a:lnTo>
                    <a:pt x="115543" y="328929"/>
                  </a:lnTo>
                  <a:lnTo>
                    <a:pt x="120902" y="317499"/>
                  </a:lnTo>
                  <a:lnTo>
                    <a:pt x="127360" y="307339"/>
                  </a:lnTo>
                  <a:lnTo>
                    <a:pt x="155214" y="264159"/>
                  </a:lnTo>
                  <a:lnTo>
                    <a:pt x="174719" y="226059"/>
                  </a:lnTo>
                  <a:lnTo>
                    <a:pt x="186269" y="185419"/>
                  </a:lnTo>
                  <a:lnTo>
                    <a:pt x="190064" y="134619"/>
                  </a:lnTo>
                  <a:lnTo>
                    <a:pt x="190142" y="123189"/>
                  </a:lnTo>
                  <a:lnTo>
                    <a:pt x="190062" y="116839"/>
                  </a:lnTo>
                  <a:lnTo>
                    <a:pt x="189427" y="102869"/>
                  </a:lnTo>
                  <a:lnTo>
                    <a:pt x="188419" y="88899"/>
                  </a:lnTo>
                  <a:lnTo>
                    <a:pt x="187415" y="76199"/>
                  </a:lnTo>
                  <a:lnTo>
                    <a:pt x="185985" y="57149"/>
                  </a:lnTo>
                  <a:lnTo>
                    <a:pt x="194708" y="12699"/>
                  </a:lnTo>
                  <a:lnTo>
                    <a:pt x="231709" y="0"/>
                  </a:lnTo>
                  <a:lnTo>
                    <a:pt x="254732" y="0"/>
                  </a:lnTo>
                  <a:lnTo>
                    <a:pt x="276484" y="6349"/>
                  </a:lnTo>
                  <a:lnTo>
                    <a:pt x="281426" y="8889"/>
                  </a:lnTo>
                  <a:lnTo>
                    <a:pt x="232331" y="8889"/>
                  </a:lnTo>
                  <a:lnTo>
                    <a:pt x="221927" y="10159"/>
                  </a:lnTo>
                  <a:lnTo>
                    <a:pt x="195566" y="41909"/>
                  </a:lnTo>
                  <a:lnTo>
                    <a:pt x="195843" y="57149"/>
                  </a:lnTo>
                  <a:lnTo>
                    <a:pt x="197373" y="77469"/>
                  </a:lnTo>
                  <a:lnTo>
                    <a:pt x="198295" y="88899"/>
                  </a:lnTo>
                  <a:lnTo>
                    <a:pt x="199215" y="102869"/>
                  </a:lnTo>
                  <a:lnTo>
                    <a:pt x="199858" y="116839"/>
                  </a:lnTo>
                  <a:lnTo>
                    <a:pt x="200052" y="132079"/>
                  </a:lnTo>
                  <a:lnTo>
                    <a:pt x="195959" y="186689"/>
                  </a:lnTo>
                  <a:lnTo>
                    <a:pt x="184103" y="229869"/>
                  </a:lnTo>
                  <a:lnTo>
                    <a:pt x="164081" y="269239"/>
                  </a:lnTo>
                  <a:lnTo>
                    <a:pt x="135488" y="312419"/>
                  </a:lnTo>
                  <a:lnTo>
                    <a:pt x="128725" y="323849"/>
                  </a:lnTo>
                  <a:lnTo>
                    <a:pt x="123281" y="335279"/>
                  </a:lnTo>
                  <a:lnTo>
                    <a:pt x="119035" y="346709"/>
                  </a:lnTo>
                  <a:lnTo>
                    <a:pt x="117978" y="350519"/>
                  </a:lnTo>
                  <a:close/>
                </a:path>
                <a:path w="605155" h="703579">
                  <a:moveTo>
                    <a:pt x="329894" y="300989"/>
                  </a:moveTo>
                  <a:lnTo>
                    <a:pt x="326964" y="299719"/>
                  </a:lnTo>
                  <a:lnTo>
                    <a:pt x="325798" y="297179"/>
                  </a:lnTo>
                  <a:lnTo>
                    <a:pt x="314827" y="265429"/>
                  </a:lnTo>
                  <a:lnTo>
                    <a:pt x="312069" y="233679"/>
                  </a:lnTo>
                  <a:lnTo>
                    <a:pt x="315030" y="203199"/>
                  </a:lnTo>
                  <a:lnTo>
                    <a:pt x="321218" y="168909"/>
                  </a:lnTo>
                  <a:lnTo>
                    <a:pt x="325570" y="146049"/>
                  </a:lnTo>
                  <a:lnTo>
                    <a:pt x="327654" y="134619"/>
                  </a:lnTo>
                  <a:lnTo>
                    <a:pt x="329598" y="121919"/>
                  </a:lnTo>
                  <a:lnTo>
                    <a:pt x="330737" y="99059"/>
                  </a:lnTo>
                  <a:lnTo>
                    <a:pt x="327109" y="76199"/>
                  </a:lnTo>
                  <a:lnTo>
                    <a:pt x="306125" y="38099"/>
                  </a:lnTo>
                  <a:lnTo>
                    <a:pt x="272834" y="15239"/>
                  </a:lnTo>
                  <a:lnTo>
                    <a:pt x="232331" y="8889"/>
                  </a:lnTo>
                  <a:lnTo>
                    <a:pt x="281426" y="8889"/>
                  </a:lnTo>
                  <a:lnTo>
                    <a:pt x="313325" y="31749"/>
                  </a:lnTo>
                  <a:lnTo>
                    <a:pt x="336481" y="73659"/>
                  </a:lnTo>
                  <a:lnTo>
                    <a:pt x="340505" y="97789"/>
                  </a:lnTo>
                  <a:lnTo>
                    <a:pt x="339281" y="123189"/>
                  </a:lnTo>
                  <a:lnTo>
                    <a:pt x="337312" y="135889"/>
                  </a:lnTo>
                  <a:lnTo>
                    <a:pt x="335207" y="148589"/>
                  </a:lnTo>
                  <a:lnTo>
                    <a:pt x="325687" y="198119"/>
                  </a:lnTo>
                  <a:lnTo>
                    <a:pt x="322390" y="222249"/>
                  </a:lnTo>
                  <a:lnTo>
                    <a:pt x="322124" y="246379"/>
                  </a:lnTo>
                  <a:lnTo>
                    <a:pt x="326085" y="270509"/>
                  </a:lnTo>
                  <a:lnTo>
                    <a:pt x="533715" y="270509"/>
                  </a:lnTo>
                  <a:lnTo>
                    <a:pt x="538114" y="271779"/>
                  </a:lnTo>
                  <a:lnTo>
                    <a:pt x="463208" y="271779"/>
                  </a:lnTo>
                  <a:lnTo>
                    <a:pt x="407636" y="274319"/>
                  </a:lnTo>
                  <a:lnTo>
                    <a:pt x="359968" y="278129"/>
                  </a:lnTo>
                  <a:lnTo>
                    <a:pt x="350682" y="278129"/>
                  </a:lnTo>
                  <a:lnTo>
                    <a:pt x="342428" y="279399"/>
                  </a:lnTo>
                  <a:lnTo>
                    <a:pt x="329162" y="279399"/>
                  </a:lnTo>
                  <a:lnTo>
                    <a:pt x="330705" y="284479"/>
                  </a:lnTo>
                  <a:lnTo>
                    <a:pt x="332506" y="288289"/>
                  </a:lnTo>
                  <a:lnTo>
                    <a:pt x="335799" y="295909"/>
                  </a:lnTo>
                  <a:lnTo>
                    <a:pt x="334766" y="298449"/>
                  </a:lnTo>
                  <a:lnTo>
                    <a:pt x="329894" y="300989"/>
                  </a:lnTo>
                  <a:close/>
                </a:path>
                <a:path w="605155" h="703579">
                  <a:moveTo>
                    <a:pt x="533715" y="270509"/>
                  </a:moveTo>
                  <a:lnTo>
                    <a:pt x="332235" y="270509"/>
                  </a:lnTo>
                  <a:lnTo>
                    <a:pt x="339917" y="269239"/>
                  </a:lnTo>
                  <a:lnTo>
                    <a:pt x="348941" y="269239"/>
                  </a:lnTo>
                  <a:lnTo>
                    <a:pt x="359113" y="267969"/>
                  </a:lnTo>
                  <a:lnTo>
                    <a:pt x="409342" y="264159"/>
                  </a:lnTo>
                  <a:lnTo>
                    <a:pt x="465973" y="261619"/>
                  </a:lnTo>
                  <a:lnTo>
                    <a:pt x="520521" y="266699"/>
                  </a:lnTo>
                  <a:lnTo>
                    <a:pt x="533715" y="270509"/>
                  </a:lnTo>
                  <a:close/>
                </a:path>
                <a:path w="605155" h="703579">
                  <a:moveTo>
                    <a:pt x="543219" y="454659"/>
                  </a:moveTo>
                  <a:lnTo>
                    <a:pt x="485253" y="454659"/>
                  </a:lnTo>
                  <a:lnTo>
                    <a:pt x="517479" y="453389"/>
                  </a:lnTo>
                  <a:lnTo>
                    <a:pt x="543829" y="443229"/>
                  </a:lnTo>
                  <a:lnTo>
                    <a:pt x="564880" y="426719"/>
                  </a:lnTo>
                  <a:lnTo>
                    <a:pt x="581301" y="402589"/>
                  </a:lnTo>
                  <a:lnTo>
                    <a:pt x="591832" y="375919"/>
                  </a:lnTo>
                  <a:lnTo>
                    <a:pt x="595212" y="347979"/>
                  </a:lnTo>
                  <a:lnTo>
                    <a:pt x="593513" y="332739"/>
                  </a:lnTo>
                  <a:lnTo>
                    <a:pt x="559848" y="288289"/>
                  </a:lnTo>
                  <a:lnTo>
                    <a:pt x="517131" y="275589"/>
                  </a:lnTo>
                  <a:lnTo>
                    <a:pt x="463208" y="271779"/>
                  </a:lnTo>
                  <a:lnTo>
                    <a:pt x="538114" y="271779"/>
                  </a:lnTo>
                  <a:lnTo>
                    <a:pt x="581468" y="292099"/>
                  </a:lnTo>
                  <a:lnTo>
                    <a:pt x="601966" y="326389"/>
                  </a:lnTo>
                  <a:lnTo>
                    <a:pt x="605000" y="347979"/>
                  </a:lnTo>
                  <a:lnTo>
                    <a:pt x="603502" y="368299"/>
                  </a:lnTo>
                  <a:lnTo>
                    <a:pt x="598386" y="388619"/>
                  </a:lnTo>
                  <a:lnTo>
                    <a:pt x="590049" y="407669"/>
                  </a:lnTo>
                  <a:lnTo>
                    <a:pt x="578893" y="424179"/>
                  </a:lnTo>
                  <a:lnTo>
                    <a:pt x="585478" y="431799"/>
                  </a:lnTo>
                  <a:lnTo>
                    <a:pt x="572645" y="431799"/>
                  </a:lnTo>
                  <a:lnTo>
                    <a:pt x="567155" y="438149"/>
                  </a:lnTo>
                  <a:lnTo>
                    <a:pt x="561348" y="443229"/>
                  </a:lnTo>
                  <a:lnTo>
                    <a:pt x="555244" y="448309"/>
                  </a:lnTo>
                  <a:lnTo>
                    <a:pt x="548868" y="452119"/>
                  </a:lnTo>
                  <a:lnTo>
                    <a:pt x="543219" y="454659"/>
                  </a:lnTo>
                  <a:close/>
                </a:path>
                <a:path w="605155" h="703579">
                  <a:moveTo>
                    <a:pt x="264449" y="581659"/>
                  </a:moveTo>
                  <a:lnTo>
                    <a:pt x="261497" y="581659"/>
                  </a:lnTo>
                  <a:lnTo>
                    <a:pt x="259362" y="579119"/>
                  </a:lnTo>
                  <a:lnTo>
                    <a:pt x="258884" y="574039"/>
                  </a:lnTo>
                  <a:lnTo>
                    <a:pt x="260865" y="571499"/>
                  </a:lnTo>
                  <a:lnTo>
                    <a:pt x="263560" y="571499"/>
                  </a:lnTo>
                  <a:lnTo>
                    <a:pt x="299445" y="561339"/>
                  </a:lnTo>
                  <a:lnTo>
                    <a:pt x="330862" y="538479"/>
                  </a:lnTo>
                  <a:lnTo>
                    <a:pt x="356176" y="505459"/>
                  </a:lnTo>
                  <a:lnTo>
                    <a:pt x="373755" y="463549"/>
                  </a:lnTo>
                  <a:lnTo>
                    <a:pt x="381962" y="416559"/>
                  </a:lnTo>
                  <a:lnTo>
                    <a:pt x="373297" y="402589"/>
                  </a:lnTo>
                  <a:lnTo>
                    <a:pt x="367707" y="387349"/>
                  </a:lnTo>
                  <a:lnTo>
                    <a:pt x="365273" y="372109"/>
                  </a:lnTo>
                  <a:lnTo>
                    <a:pt x="366076" y="356869"/>
                  </a:lnTo>
                  <a:lnTo>
                    <a:pt x="369632" y="341629"/>
                  </a:lnTo>
                  <a:lnTo>
                    <a:pt x="395001" y="309879"/>
                  </a:lnTo>
                  <a:lnTo>
                    <a:pt x="431821" y="295909"/>
                  </a:lnTo>
                  <a:lnTo>
                    <a:pt x="470703" y="294639"/>
                  </a:lnTo>
                  <a:lnTo>
                    <a:pt x="502031" y="298449"/>
                  </a:lnTo>
                  <a:lnTo>
                    <a:pt x="516187" y="302259"/>
                  </a:lnTo>
                  <a:lnTo>
                    <a:pt x="518794" y="302259"/>
                  </a:lnTo>
                  <a:lnTo>
                    <a:pt x="520329" y="304799"/>
                  </a:lnTo>
                  <a:lnTo>
                    <a:pt x="471592" y="304799"/>
                  </a:lnTo>
                  <a:lnTo>
                    <a:pt x="434689" y="306069"/>
                  </a:lnTo>
                  <a:lnTo>
                    <a:pt x="391103" y="325119"/>
                  </a:lnTo>
                  <a:lnTo>
                    <a:pt x="375756" y="358139"/>
                  </a:lnTo>
                  <a:lnTo>
                    <a:pt x="376375" y="382269"/>
                  </a:lnTo>
                  <a:lnTo>
                    <a:pt x="384447" y="402589"/>
                  </a:lnTo>
                  <a:lnTo>
                    <a:pt x="397165" y="417829"/>
                  </a:lnTo>
                  <a:lnTo>
                    <a:pt x="405898" y="425449"/>
                  </a:lnTo>
                  <a:lnTo>
                    <a:pt x="390964" y="425449"/>
                  </a:lnTo>
                  <a:lnTo>
                    <a:pt x="390137" y="434339"/>
                  </a:lnTo>
                  <a:lnTo>
                    <a:pt x="388883" y="441959"/>
                  </a:lnTo>
                  <a:lnTo>
                    <a:pt x="387233" y="449579"/>
                  </a:lnTo>
                  <a:lnTo>
                    <a:pt x="406141" y="449579"/>
                  </a:lnTo>
                  <a:lnTo>
                    <a:pt x="400860" y="452119"/>
                  </a:lnTo>
                  <a:lnTo>
                    <a:pt x="388729" y="462279"/>
                  </a:lnTo>
                  <a:lnTo>
                    <a:pt x="380347" y="476249"/>
                  </a:lnTo>
                  <a:lnTo>
                    <a:pt x="375756" y="492759"/>
                  </a:lnTo>
                  <a:lnTo>
                    <a:pt x="376147" y="507999"/>
                  </a:lnTo>
                  <a:lnTo>
                    <a:pt x="365361" y="507999"/>
                  </a:lnTo>
                  <a:lnTo>
                    <a:pt x="345558" y="535939"/>
                  </a:lnTo>
                  <a:lnTo>
                    <a:pt x="321619" y="558799"/>
                  </a:lnTo>
                  <a:lnTo>
                    <a:pt x="294323" y="574039"/>
                  </a:lnTo>
                  <a:lnTo>
                    <a:pt x="264449" y="581659"/>
                  </a:lnTo>
                  <a:close/>
                </a:path>
                <a:path w="605155" h="703579">
                  <a:moveTo>
                    <a:pt x="516204" y="312419"/>
                  </a:moveTo>
                  <a:lnTo>
                    <a:pt x="513599" y="311149"/>
                  </a:lnTo>
                  <a:lnTo>
                    <a:pt x="501180" y="308609"/>
                  </a:lnTo>
                  <a:lnTo>
                    <a:pt x="471592" y="304799"/>
                  </a:lnTo>
                  <a:lnTo>
                    <a:pt x="520329" y="304799"/>
                  </a:lnTo>
                  <a:lnTo>
                    <a:pt x="518900" y="311149"/>
                  </a:lnTo>
                  <a:lnTo>
                    <a:pt x="516204" y="312419"/>
                  </a:lnTo>
                  <a:close/>
                </a:path>
                <a:path w="605155" h="703579">
                  <a:moveTo>
                    <a:pt x="122738" y="697229"/>
                  </a:moveTo>
                  <a:lnTo>
                    <a:pt x="71977" y="678179"/>
                  </a:lnTo>
                  <a:lnTo>
                    <a:pt x="23073" y="605789"/>
                  </a:lnTo>
                  <a:lnTo>
                    <a:pt x="5898" y="548639"/>
                  </a:lnTo>
                  <a:lnTo>
                    <a:pt x="0" y="495299"/>
                  </a:lnTo>
                  <a:lnTo>
                    <a:pt x="1356" y="448309"/>
                  </a:lnTo>
                  <a:lnTo>
                    <a:pt x="13108" y="389889"/>
                  </a:lnTo>
                  <a:lnTo>
                    <a:pt x="34553" y="355599"/>
                  </a:lnTo>
                  <a:lnTo>
                    <a:pt x="64272" y="341629"/>
                  </a:lnTo>
                  <a:lnTo>
                    <a:pt x="79723" y="341629"/>
                  </a:lnTo>
                  <a:lnTo>
                    <a:pt x="94445" y="345439"/>
                  </a:lnTo>
                  <a:lnTo>
                    <a:pt x="107765" y="350519"/>
                  </a:lnTo>
                  <a:lnTo>
                    <a:pt x="117978" y="350519"/>
                  </a:lnTo>
                  <a:lnTo>
                    <a:pt x="117626" y="351789"/>
                  </a:lnTo>
                  <a:lnTo>
                    <a:pt x="66501" y="351789"/>
                  </a:lnTo>
                  <a:lnTo>
                    <a:pt x="52879" y="355599"/>
                  </a:lnTo>
                  <a:lnTo>
                    <a:pt x="21951" y="393699"/>
                  </a:lnTo>
                  <a:lnTo>
                    <a:pt x="11099" y="449579"/>
                  </a:lnTo>
                  <a:lnTo>
                    <a:pt x="9757" y="494029"/>
                  </a:lnTo>
                  <a:lnTo>
                    <a:pt x="15408" y="546099"/>
                  </a:lnTo>
                  <a:lnTo>
                    <a:pt x="31941" y="601979"/>
                  </a:lnTo>
                  <a:lnTo>
                    <a:pt x="63244" y="655319"/>
                  </a:lnTo>
                  <a:lnTo>
                    <a:pt x="93997" y="680719"/>
                  </a:lnTo>
                  <a:lnTo>
                    <a:pt x="125276" y="687069"/>
                  </a:lnTo>
                  <a:lnTo>
                    <a:pt x="164306" y="687069"/>
                  </a:lnTo>
                  <a:lnTo>
                    <a:pt x="159249" y="689609"/>
                  </a:lnTo>
                  <a:lnTo>
                    <a:pt x="141802" y="694689"/>
                  </a:lnTo>
                  <a:lnTo>
                    <a:pt x="122738" y="697229"/>
                  </a:lnTo>
                  <a:close/>
                </a:path>
                <a:path w="605155" h="703579">
                  <a:moveTo>
                    <a:pt x="116314" y="462279"/>
                  </a:moveTo>
                  <a:lnTo>
                    <a:pt x="113217" y="462279"/>
                  </a:lnTo>
                  <a:lnTo>
                    <a:pt x="111317" y="461009"/>
                  </a:lnTo>
                  <a:lnTo>
                    <a:pt x="110619" y="458469"/>
                  </a:lnTo>
                  <a:lnTo>
                    <a:pt x="107917" y="449579"/>
                  </a:lnTo>
                  <a:lnTo>
                    <a:pt x="103630" y="426719"/>
                  </a:lnTo>
                  <a:lnTo>
                    <a:pt x="101527" y="396239"/>
                  </a:lnTo>
                  <a:lnTo>
                    <a:pt x="105375" y="359409"/>
                  </a:lnTo>
                  <a:lnTo>
                    <a:pt x="93454" y="354329"/>
                  </a:lnTo>
                  <a:lnTo>
                    <a:pt x="80261" y="351789"/>
                  </a:lnTo>
                  <a:lnTo>
                    <a:pt x="117626" y="351789"/>
                  </a:lnTo>
                  <a:lnTo>
                    <a:pt x="115863" y="358139"/>
                  </a:lnTo>
                  <a:lnTo>
                    <a:pt x="111590" y="394969"/>
                  </a:lnTo>
                  <a:lnTo>
                    <a:pt x="113468" y="425449"/>
                  </a:lnTo>
                  <a:lnTo>
                    <a:pt x="117544" y="447039"/>
                  </a:lnTo>
                  <a:lnTo>
                    <a:pt x="119881" y="455929"/>
                  </a:lnTo>
                  <a:lnTo>
                    <a:pt x="120757" y="458469"/>
                  </a:lnTo>
                  <a:lnTo>
                    <a:pt x="119394" y="461009"/>
                  </a:lnTo>
                  <a:lnTo>
                    <a:pt x="116314" y="462279"/>
                  </a:lnTo>
                  <a:close/>
                </a:path>
                <a:path w="605155" h="703579">
                  <a:moveTo>
                    <a:pt x="406141" y="449579"/>
                  </a:moveTo>
                  <a:lnTo>
                    <a:pt x="387233" y="449579"/>
                  </a:lnTo>
                  <a:lnTo>
                    <a:pt x="392570" y="445769"/>
                  </a:lnTo>
                  <a:lnTo>
                    <a:pt x="398838" y="440689"/>
                  </a:lnTo>
                  <a:lnTo>
                    <a:pt x="406067" y="438149"/>
                  </a:lnTo>
                  <a:lnTo>
                    <a:pt x="400481" y="434339"/>
                  </a:lnTo>
                  <a:lnTo>
                    <a:pt x="395442" y="430529"/>
                  </a:lnTo>
                  <a:lnTo>
                    <a:pt x="390964" y="425449"/>
                  </a:lnTo>
                  <a:lnTo>
                    <a:pt x="405898" y="425449"/>
                  </a:lnTo>
                  <a:lnTo>
                    <a:pt x="411720" y="430529"/>
                  </a:lnTo>
                  <a:lnTo>
                    <a:pt x="414210" y="431799"/>
                  </a:lnTo>
                  <a:lnTo>
                    <a:pt x="416798" y="433069"/>
                  </a:lnTo>
                  <a:lnTo>
                    <a:pt x="419464" y="434339"/>
                  </a:lnTo>
                  <a:lnTo>
                    <a:pt x="442567" y="444499"/>
                  </a:lnTo>
                  <a:lnTo>
                    <a:pt x="416702" y="444499"/>
                  </a:lnTo>
                  <a:lnTo>
                    <a:pt x="406141" y="449579"/>
                  </a:lnTo>
                  <a:close/>
                </a:path>
                <a:path w="605155" h="703579">
                  <a:moveTo>
                    <a:pt x="546036" y="588009"/>
                  </a:moveTo>
                  <a:lnTo>
                    <a:pt x="515404" y="588009"/>
                  </a:lnTo>
                  <a:lnTo>
                    <a:pt x="543822" y="577849"/>
                  </a:lnTo>
                  <a:lnTo>
                    <a:pt x="563330" y="562609"/>
                  </a:lnTo>
                  <a:lnTo>
                    <a:pt x="579117" y="541019"/>
                  </a:lnTo>
                  <a:lnTo>
                    <a:pt x="590062" y="516889"/>
                  </a:lnTo>
                  <a:lnTo>
                    <a:pt x="595043" y="491489"/>
                  </a:lnTo>
                  <a:lnTo>
                    <a:pt x="594429" y="473709"/>
                  </a:lnTo>
                  <a:lnTo>
                    <a:pt x="590401" y="457199"/>
                  </a:lnTo>
                  <a:lnTo>
                    <a:pt x="583095" y="443229"/>
                  </a:lnTo>
                  <a:lnTo>
                    <a:pt x="572645" y="431799"/>
                  </a:lnTo>
                  <a:lnTo>
                    <a:pt x="585478" y="431799"/>
                  </a:lnTo>
                  <a:lnTo>
                    <a:pt x="590967" y="438149"/>
                  </a:lnTo>
                  <a:lnTo>
                    <a:pt x="599417" y="453389"/>
                  </a:lnTo>
                  <a:lnTo>
                    <a:pt x="604086" y="471169"/>
                  </a:lnTo>
                  <a:lnTo>
                    <a:pt x="604816" y="491489"/>
                  </a:lnTo>
                  <a:lnTo>
                    <a:pt x="601634" y="511809"/>
                  </a:lnTo>
                  <a:lnTo>
                    <a:pt x="594944" y="532129"/>
                  </a:lnTo>
                  <a:lnTo>
                    <a:pt x="585156" y="549909"/>
                  </a:lnTo>
                  <a:lnTo>
                    <a:pt x="572677" y="566419"/>
                  </a:lnTo>
                  <a:lnTo>
                    <a:pt x="574480" y="574039"/>
                  </a:lnTo>
                  <a:lnTo>
                    <a:pt x="565398" y="574039"/>
                  </a:lnTo>
                  <a:lnTo>
                    <a:pt x="560240" y="579119"/>
                  </a:lnTo>
                  <a:lnTo>
                    <a:pt x="554702" y="582929"/>
                  </a:lnTo>
                  <a:lnTo>
                    <a:pt x="548861" y="586739"/>
                  </a:lnTo>
                  <a:lnTo>
                    <a:pt x="546036" y="588009"/>
                  </a:lnTo>
                  <a:close/>
                </a:path>
                <a:path w="605155" h="703579">
                  <a:moveTo>
                    <a:pt x="495933" y="464819"/>
                  </a:moveTo>
                  <a:lnTo>
                    <a:pt x="475751" y="463549"/>
                  </a:lnTo>
                  <a:lnTo>
                    <a:pt x="455346" y="459739"/>
                  </a:lnTo>
                  <a:lnTo>
                    <a:pt x="435426" y="453389"/>
                  </a:lnTo>
                  <a:lnTo>
                    <a:pt x="416702" y="444499"/>
                  </a:lnTo>
                  <a:lnTo>
                    <a:pt x="442567" y="444499"/>
                  </a:lnTo>
                  <a:lnTo>
                    <a:pt x="451231" y="448309"/>
                  </a:lnTo>
                  <a:lnTo>
                    <a:pt x="485253" y="454659"/>
                  </a:lnTo>
                  <a:lnTo>
                    <a:pt x="543219" y="454659"/>
                  </a:lnTo>
                  <a:lnTo>
                    <a:pt x="537570" y="457199"/>
                  </a:lnTo>
                  <a:lnTo>
                    <a:pt x="524769" y="461009"/>
                  </a:lnTo>
                  <a:lnTo>
                    <a:pt x="510784" y="463549"/>
                  </a:lnTo>
                  <a:lnTo>
                    <a:pt x="495933" y="464819"/>
                  </a:lnTo>
                  <a:close/>
                </a:path>
                <a:path w="605155" h="703579">
                  <a:moveTo>
                    <a:pt x="331866" y="692149"/>
                  </a:moveTo>
                  <a:lnTo>
                    <a:pt x="283860" y="692149"/>
                  </a:lnTo>
                  <a:lnTo>
                    <a:pt x="310909" y="688339"/>
                  </a:lnTo>
                  <a:lnTo>
                    <a:pt x="339002" y="679449"/>
                  </a:lnTo>
                  <a:lnTo>
                    <a:pt x="361111" y="674369"/>
                  </a:lnTo>
                  <a:lnTo>
                    <a:pt x="377485" y="671829"/>
                  </a:lnTo>
                  <a:lnTo>
                    <a:pt x="388374" y="669289"/>
                  </a:lnTo>
                  <a:lnTo>
                    <a:pt x="376775" y="655319"/>
                  </a:lnTo>
                  <a:lnTo>
                    <a:pt x="369095" y="640079"/>
                  </a:lnTo>
                  <a:lnTo>
                    <a:pt x="365456" y="624839"/>
                  </a:lnTo>
                  <a:lnTo>
                    <a:pt x="365978" y="607059"/>
                  </a:lnTo>
                  <a:lnTo>
                    <a:pt x="369388" y="593089"/>
                  </a:lnTo>
                  <a:lnTo>
                    <a:pt x="375213" y="581659"/>
                  </a:lnTo>
                  <a:lnTo>
                    <a:pt x="383432" y="571499"/>
                  </a:lnTo>
                  <a:lnTo>
                    <a:pt x="394022" y="563879"/>
                  </a:lnTo>
                  <a:lnTo>
                    <a:pt x="382402" y="551179"/>
                  </a:lnTo>
                  <a:lnTo>
                    <a:pt x="373699" y="537209"/>
                  </a:lnTo>
                  <a:lnTo>
                    <a:pt x="367991" y="523239"/>
                  </a:lnTo>
                  <a:lnTo>
                    <a:pt x="365361" y="507999"/>
                  </a:lnTo>
                  <a:lnTo>
                    <a:pt x="376147" y="507999"/>
                  </a:lnTo>
                  <a:lnTo>
                    <a:pt x="376375" y="516889"/>
                  </a:lnTo>
                  <a:lnTo>
                    <a:pt x="384449" y="537209"/>
                  </a:lnTo>
                  <a:lnTo>
                    <a:pt x="397170" y="552449"/>
                  </a:lnTo>
                  <a:lnTo>
                    <a:pt x="411728" y="565149"/>
                  </a:lnTo>
                  <a:lnTo>
                    <a:pt x="422612" y="570229"/>
                  </a:lnTo>
                  <a:lnTo>
                    <a:pt x="402260" y="570229"/>
                  </a:lnTo>
                  <a:lnTo>
                    <a:pt x="392073" y="576579"/>
                  </a:lnTo>
                  <a:lnTo>
                    <a:pt x="384270" y="585469"/>
                  </a:lnTo>
                  <a:lnTo>
                    <a:pt x="378811" y="595629"/>
                  </a:lnTo>
                  <a:lnTo>
                    <a:pt x="375653" y="608329"/>
                  </a:lnTo>
                  <a:lnTo>
                    <a:pt x="376209" y="629919"/>
                  </a:lnTo>
                  <a:lnTo>
                    <a:pt x="383381" y="647699"/>
                  </a:lnTo>
                  <a:lnTo>
                    <a:pt x="394675" y="661669"/>
                  </a:lnTo>
                  <a:lnTo>
                    <a:pt x="407600" y="671829"/>
                  </a:lnTo>
                  <a:lnTo>
                    <a:pt x="419720" y="678179"/>
                  </a:lnTo>
                  <a:lnTo>
                    <a:pt x="395484" y="678179"/>
                  </a:lnTo>
                  <a:lnTo>
                    <a:pt x="390342" y="679449"/>
                  </a:lnTo>
                  <a:lnTo>
                    <a:pt x="375317" y="681989"/>
                  </a:lnTo>
                  <a:lnTo>
                    <a:pt x="349950" y="687069"/>
                  </a:lnTo>
                  <a:lnTo>
                    <a:pt x="331866" y="692149"/>
                  </a:lnTo>
                  <a:close/>
                </a:path>
                <a:path w="605155" h="703579">
                  <a:moveTo>
                    <a:pt x="164306" y="687069"/>
                  </a:moveTo>
                  <a:lnTo>
                    <a:pt x="125276" y="687069"/>
                  </a:lnTo>
                  <a:lnTo>
                    <a:pt x="154424" y="680719"/>
                  </a:lnTo>
                  <a:lnTo>
                    <a:pt x="178782" y="668019"/>
                  </a:lnTo>
                  <a:lnTo>
                    <a:pt x="150200" y="627379"/>
                  </a:lnTo>
                  <a:lnTo>
                    <a:pt x="141508" y="576579"/>
                  </a:lnTo>
                  <a:lnTo>
                    <a:pt x="141393" y="571499"/>
                  </a:lnTo>
                  <a:lnTo>
                    <a:pt x="143575" y="568959"/>
                  </a:lnTo>
                  <a:lnTo>
                    <a:pt x="149044" y="568959"/>
                  </a:lnTo>
                  <a:lnTo>
                    <a:pt x="151184" y="571499"/>
                  </a:lnTo>
                  <a:lnTo>
                    <a:pt x="151122" y="574039"/>
                  </a:lnTo>
                  <a:lnTo>
                    <a:pt x="153259" y="601979"/>
                  </a:lnTo>
                  <a:lnTo>
                    <a:pt x="160916" y="627379"/>
                  </a:lnTo>
                  <a:lnTo>
                    <a:pt x="173952" y="648969"/>
                  </a:lnTo>
                  <a:lnTo>
                    <a:pt x="192223" y="666749"/>
                  </a:lnTo>
                  <a:lnTo>
                    <a:pt x="205635" y="674369"/>
                  </a:lnTo>
                  <a:lnTo>
                    <a:pt x="186648" y="674369"/>
                  </a:lnTo>
                  <a:lnTo>
                    <a:pt x="174418" y="681989"/>
                  </a:lnTo>
                  <a:lnTo>
                    <a:pt x="164306" y="687069"/>
                  </a:lnTo>
                  <a:close/>
                </a:path>
                <a:path w="605155" h="703579">
                  <a:moveTo>
                    <a:pt x="495926" y="599439"/>
                  </a:moveTo>
                  <a:lnTo>
                    <a:pt x="449251" y="591819"/>
                  </a:lnTo>
                  <a:lnTo>
                    <a:pt x="406283" y="572769"/>
                  </a:lnTo>
                  <a:lnTo>
                    <a:pt x="404895" y="571499"/>
                  </a:lnTo>
                  <a:lnTo>
                    <a:pt x="402260" y="570229"/>
                  </a:lnTo>
                  <a:lnTo>
                    <a:pt x="422612" y="570229"/>
                  </a:lnTo>
                  <a:lnTo>
                    <a:pt x="444380" y="580389"/>
                  </a:lnTo>
                  <a:lnTo>
                    <a:pt x="480598" y="588009"/>
                  </a:lnTo>
                  <a:lnTo>
                    <a:pt x="546036" y="588009"/>
                  </a:lnTo>
                  <a:lnTo>
                    <a:pt x="537563" y="591819"/>
                  </a:lnTo>
                  <a:lnTo>
                    <a:pt x="524762" y="595629"/>
                  </a:lnTo>
                  <a:lnTo>
                    <a:pt x="510776" y="598169"/>
                  </a:lnTo>
                  <a:lnTo>
                    <a:pt x="495926" y="599439"/>
                  </a:lnTo>
                  <a:close/>
                </a:path>
                <a:path w="605155" h="703579">
                  <a:moveTo>
                    <a:pt x="530281" y="693419"/>
                  </a:moveTo>
                  <a:lnTo>
                    <a:pt x="499938" y="693419"/>
                  </a:lnTo>
                  <a:lnTo>
                    <a:pt x="525238" y="684529"/>
                  </a:lnTo>
                  <a:lnTo>
                    <a:pt x="548136" y="664209"/>
                  </a:lnTo>
                  <a:lnTo>
                    <a:pt x="564410" y="636269"/>
                  </a:lnTo>
                  <a:lnTo>
                    <a:pt x="571138" y="604519"/>
                  </a:lnTo>
                  <a:lnTo>
                    <a:pt x="565398" y="574039"/>
                  </a:lnTo>
                  <a:lnTo>
                    <a:pt x="574480" y="574039"/>
                  </a:lnTo>
                  <a:lnTo>
                    <a:pt x="580793" y="600709"/>
                  </a:lnTo>
                  <a:lnTo>
                    <a:pt x="574122" y="637539"/>
                  </a:lnTo>
                  <a:lnTo>
                    <a:pt x="556130" y="669289"/>
                  </a:lnTo>
                  <a:lnTo>
                    <a:pt x="530281" y="693419"/>
                  </a:lnTo>
                  <a:close/>
                </a:path>
                <a:path w="605155" h="703579">
                  <a:moveTo>
                    <a:pt x="285562" y="702309"/>
                  </a:moveTo>
                  <a:lnTo>
                    <a:pt x="274998" y="702309"/>
                  </a:lnTo>
                  <a:lnTo>
                    <a:pt x="252793" y="701039"/>
                  </a:lnTo>
                  <a:lnTo>
                    <a:pt x="230025" y="695959"/>
                  </a:lnTo>
                  <a:lnTo>
                    <a:pt x="207656" y="687069"/>
                  </a:lnTo>
                  <a:lnTo>
                    <a:pt x="186648" y="674369"/>
                  </a:lnTo>
                  <a:lnTo>
                    <a:pt x="205635" y="674369"/>
                  </a:lnTo>
                  <a:lnTo>
                    <a:pt x="221283" y="683259"/>
                  </a:lnTo>
                  <a:lnTo>
                    <a:pt x="252907" y="690879"/>
                  </a:lnTo>
                  <a:lnTo>
                    <a:pt x="283860" y="692149"/>
                  </a:lnTo>
                  <a:lnTo>
                    <a:pt x="331866" y="692149"/>
                  </a:lnTo>
                  <a:lnTo>
                    <a:pt x="313783" y="697229"/>
                  </a:lnTo>
                  <a:lnTo>
                    <a:pt x="305074" y="699769"/>
                  </a:lnTo>
                  <a:lnTo>
                    <a:pt x="285562" y="702309"/>
                  </a:lnTo>
                  <a:close/>
                </a:path>
                <a:path w="605155" h="703579">
                  <a:moveTo>
                    <a:pt x="496027" y="703579"/>
                  </a:moveTo>
                  <a:lnTo>
                    <a:pt x="482674" y="703579"/>
                  </a:lnTo>
                  <a:lnTo>
                    <a:pt x="461776" y="702309"/>
                  </a:lnTo>
                  <a:lnTo>
                    <a:pt x="440744" y="698499"/>
                  </a:lnTo>
                  <a:lnTo>
                    <a:pt x="420547" y="690879"/>
                  </a:lnTo>
                  <a:lnTo>
                    <a:pt x="402157" y="680719"/>
                  </a:lnTo>
                  <a:lnTo>
                    <a:pt x="400769" y="679449"/>
                  </a:lnTo>
                  <a:lnTo>
                    <a:pt x="398135" y="678179"/>
                  </a:lnTo>
                  <a:lnTo>
                    <a:pt x="419720" y="678179"/>
                  </a:lnTo>
                  <a:lnTo>
                    <a:pt x="436688" y="687069"/>
                  </a:lnTo>
                  <a:lnTo>
                    <a:pt x="468945" y="693419"/>
                  </a:lnTo>
                  <a:lnTo>
                    <a:pt x="530281" y="693419"/>
                  </a:lnTo>
                  <a:lnTo>
                    <a:pt x="520118" y="698499"/>
                  </a:lnTo>
                  <a:lnTo>
                    <a:pt x="508605" y="701039"/>
                  </a:lnTo>
                  <a:lnTo>
                    <a:pt x="496027" y="703579"/>
                  </a:lnTo>
                  <a:close/>
                </a:path>
              </a:pathLst>
            </a:custGeom>
            <a:solidFill>
              <a:srgbClr val="FDFB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266116" y="8668585"/>
              <a:ext cx="678815" cy="778510"/>
            </a:xfrm>
            <a:custGeom>
              <a:avLst/>
              <a:gdLst/>
              <a:ahLst/>
              <a:cxnLst/>
              <a:rect l="l" t="t" r="r" b="b"/>
              <a:pathLst>
                <a:path w="678815" h="778509">
                  <a:moveTo>
                    <a:pt x="159039" y="0"/>
                  </a:moveTo>
                  <a:lnTo>
                    <a:pt x="183424" y="1626"/>
                  </a:lnTo>
                  <a:lnTo>
                    <a:pt x="207409" y="6378"/>
                  </a:lnTo>
                  <a:lnTo>
                    <a:pt x="230341" y="14063"/>
                  </a:lnTo>
                  <a:lnTo>
                    <a:pt x="251568" y="24489"/>
                  </a:lnTo>
                  <a:lnTo>
                    <a:pt x="261532" y="22705"/>
                  </a:lnTo>
                  <a:lnTo>
                    <a:pt x="275728" y="19627"/>
                  </a:lnTo>
                  <a:lnTo>
                    <a:pt x="294242" y="14927"/>
                  </a:lnTo>
                  <a:lnTo>
                    <a:pt x="317156" y="8274"/>
                  </a:lnTo>
                  <a:lnTo>
                    <a:pt x="328703" y="5251"/>
                  </a:lnTo>
                  <a:lnTo>
                    <a:pt x="340927" y="3061"/>
                  </a:lnTo>
                  <a:lnTo>
                    <a:pt x="353655" y="1728"/>
                  </a:lnTo>
                  <a:lnTo>
                    <a:pt x="366712" y="1279"/>
                  </a:lnTo>
                  <a:lnTo>
                    <a:pt x="390371" y="2694"/>
                  </a:lnTo>
                  <a:lnTo>
                    <a:pt x="413325" y="6871"/>
                  </a:lnTo>
                  <a:lnTo>
                    <a:pt x="435253" y="13707"/>
                  </a:lnTo>
                  <a:lnTo>
                    <a:pt x="455836" y="23099"/>
                  </a:lnTo>
                  <a:lnTo>
                    <a:pt x="469706" y="16910"/>
                  </a:lnTo>
                  <a:lnTo>
                    <a:pt x="484977" y="11820"/>
                  </a:lnTo>
                  <a:lnTo>
                    <a:pt x="501460" y="8369"/>
                  </a:lnTo>
                  <a:lnTo>
                    <a:pt x="518967" y="7098"/>
                  </a:lnTo>
                  <a:lnTo>
                    <a:pt x="540290" y="9110"/>
                  </a:lnTo>
                  <a:lnTo>
                    <a:pt x="589902" y="32009"/>
                  </a:lnTo>
                  <a:lnTo>
                    <a:pt x="647067" y="109094"/>
                  </a:lnTo>
                  <a:lnTo>
                    <a:pt x="666586" y="162283"/>
                  </a:lnTo>
                  <a:lnTo>
                    <a:pt x="676210" y="214132"/>
                  </a:lnTo>
                  <a:lnTo>
                    <a:pt x="678557" y="261787"/>
                  </a:lnTo>
                  <a:lnTo>
                    <a:pt x="676245" y="302393"/>
                  </a:lnTo>
                  <a:lnTo>
                    <a:pt x="661701" y="367196"/>
                  </a:lnTo>
                  <a:lnTo>
                    <a:pt x="630014" y="414177"/>
                  </a:lnTo>
                  <a:lnTo>
                    <a:pt x="595948" y="432947"/>
                  </a:lnTo>
                  <a:lnTo>
                    <a:pt x="569602" y="436618"/>
                  </a:lnTo>
                  <a:lnTo>
                    <a:pt x="555800" y="435629"/>
                  </a:lnTo>
                  <a:lnTo>
                    <a:pt x="552505" y="442114"/>
                  </a:lnTo>
                  <a:lnTo>
                    <a:pt x="548840" y="448368"/>
                  </a:lnTo>
                  <a:lnTo>
                    <a:pt x="544818" y="454366"/>
                  </a:lnTo>
                  <a:lnTo>
                    <a:pt x="518268" y="495026"/>
                  </a:lnTo>
                  <a:lnTo>
                    <a:pt x="500861" y="528612"/>
                  </a:lnTo>
                  <a:lnTo>
                    <a:pt x="491271" y="563645"/>
                  </a:lnTo>
                  <a:lnTo>
                    <a:pt x="488176" y="608649"/>
                  </a:lnTo>
                  <a:lnTo>
                    <a:pt x="488361" y="622754"/>
                  </a:lnTo>
                  <a:lnTo>
                    <a:pt x="488964" y="636092"/>
                  </a:lnTo>
                  <a:lnTo>
                    <a:pt x="489827" y="648665"/>
                  </a:lnTo>
                  <a:lnTo>
                    <a:pt x="490786" y="660474"/>
                  </a:lnTo>
                  <a:lnTo>
                    <a:pt x="492519" y="685605"/>
                  </a:lnTo>
                  <a:lnTo>
                    <a:pt x="486781" y="731722"/>
                  </a:lnTo>
                  <a:lnTo>
                    <a:pt x="463141" y="762448"/>
                  </a:lnTo>
                  <a:lnTo>
                    <a:pt x="412302" y="778341"/>
                  </a:lnTo>
                  <a:lnTo>
                    <a:pt x="381061" y="776878"/>
                  </a:lnTo>
                  <a:lnTo>
                    <a:pt x="324621" y="754431"/>
                  </a:lnTo>
                  <a:lnTo>
                    <a:pt x="282407" y="708046"/>
                  </a:lnTo>
                  <a:lnTo>
                    <a:pt x="264559" y="646089"/>
                  </a:lnTo>
                  <a:lnTo>
                    <a:pt x="266096" y="611799"/>
                  </a:lnTo>
                  <a:lnTo>
                    <a:pt x="268161" y="598658"/>
                  </a:lnTo>
                  <a:lnTo>
                    <a:pt x="270349" y="586229"/>
                  </a:lnTo>
                  <a:lnTo>
                    <a:pt x="272605" y="574342"/>
                  </a:lnTo>
                  <a:lnTo>
                    <a:pt x="277809" y="547853"/>
                  </a:lnTo>
                  <a:lnTo>
                    <a:pt x="280264" y="534224"/>
                  </a:lnTo>
                  <a:lnTo>
                    <a:pt x="282072" y="521701"/>
                  </a:lnTo>
                  <a:lnTo>
                    <a:pt x="283067" y="510046"/>
                  </a:lnTo>
                  <a:lnTo>
                    <a:pt x="232469" y="513864"/>
                  </a:lnTo>
                  <a:lnTo>
                    <a:pt x="183116" y="515550"/>
                  </a:lnTo>
                  <a:lnTo>
                    <a:pt x="136730" y="513659"/>
                  </a:lnTo>
                  <a:lnTo>
                    <a:pt x="95031" y="506747"/>
                  </a:lnTo>
                  <a:lnTo>
                    <a:pt x="34933" y="475402"/>
                  </a:lnTo>
                  <a:lnTo>
                    <a:pt x="4539" y="424604"/>
                  </a:lnTo>
                  <a:lnTo>
                    <a:pt x="0" y="393522"/>
                  </a:lnTo>
                  <a:lnTo>
                    <a:pt x="844" y="374866"/>
                  </a:lnTo>
                  <a:lnTo>
                    <a:pt x="4134" y="356121"/>
                  </a:lnTo>
                  <a:lnTo>
                    <a:pt x="9755" y="337618"/>
                  </a:lnTo>
                  <a:lnTo>
                    <a:pt x="17597" y="319687"/>
                  </a:lnTo>
                  <a:lnTo>
                    <a:pt x="9168" y="303461"/>
                  </a:lnTo>
                  <a:lnTo>
                    <a:pt x="3414" y="285825"/>
                  </a:lnTo>
                  <a:lnTo>
                    <a:pt x="413" y="266977"/>
                  </a:lnTo>
                  <a:lnTo>
                    <a:pt x="242" y="247117"/>
                  </a:lnTo>
                  <a:lnTo>
                    <a:pt x="3020" y="226378"/>
                  </a:lnTo>
                  <a:lnTo>
                    <a:pt x="8628" y="205967"/>
                  </a:lnTo>
                  <a:lnTo>
                    <a:pt x="16889" y="186298"/>
                  </a:lnTo>
                  <a:lnTo>
                    <a:pt x="27625" y="167789"/>
                  </a:lnTo>
                  <a:lnTo>
                    <a:pt x="25277" y="123876"/>
                  </a:lnTo>
                  <a:lnTo>
                    <a:pt x="37396" y="81071"/>
                  </a:lnTo>
                  <a:lnTo>
                    <a:pt x="60851" y="43783"/>
                  </a:lnTo>
                  <a:lnTo>
                    <a:pt x="92514" y="16421"/>
                  </a:lnTo>
                  <a:lnTo>
                    <a:pt x="140325" y="1054"/>
                  </a:lnTo>
                  <a:lnTo>
                    <a:pt x="159039" y="0"/>
                  </a:lnTo>
                  <a:close/>
                </a:path>
              </a:pathLst>
            </a:custGeom>
            <a:solidFill>
              <a:srgbClr val="F780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02827" y="8706591"/>
              <a:ext cx="605155" cy="703580"/>
            </a:xfrm>
            <a:custGeom>
              <a:avLst/>
              <a:gdLst/>
              <a:ahLst/>
              <a:cxnLst/>
              <a:rect l="l" t="t" r="r" b="b"/>
              <a:pathLst>
                <a:path w="605155" h="703579">
                  <a:moveTo>
                    <a:pt x="487022" y="353059"/>
                  </a:moveTo>
                  <a:lnTo>
                    <a:pt x="497235" y="353059"/>
                  </a:lnTo>
                  <a:lnTo>
                    <a:pt x="493806" y="364489"/>
                  </a:lnTo>
                  <a:lnTo>
                    <a:pt x="489457" y="374649"/>
                  </a:lnTo>
                  <a:lnTo>
                    <a:pt x="484098" y="386079"/>
                  </a:lnTo>
                  <a:lnTo>
                    <a:pt x="477639" y="396239"/>
                  </a:lnTo>
                  <a:lnTo>
                    <a:pt x="449786" y="439419"/>
                  </a:lnTo>
                  <a:lnTo>
                    <a:pt x="430280" y="477519"/>
                  </a:lnTo>
                  <a:lnTo>
                    <a:pt x="418731" y="518159"/>
                  </a:lnTo>
                  <a:lnTo>
                    <a:pt x="414935" y="568959"/>
                  </a:lnTo>
                  <a:lnTo>
                    <a:pt x="414857" y="580389"/>
                  </a:lnTo>
                  <a:lnTo>
                    <a:pt x="414937" y="586739"/>
                  </a:lnTo>
                  <a:lnTo>
                    <a:pt x="415572" y="600709"/>
                  </a:lnTo>
                  <a:lnTo>
                    <a:pt x="416581" y="614679"/>
                  </a:lnTo>
                  <a:lnTo>
                    <a:pt x="417585" y="627379"/>
                  </a:lnTo>
                  <a:lnTo>
                    <a:pt x="419015" y="646429"/>
                  </a:lnTo>
                  <a:lnTo>
                    <a:pt x="410292" y="690879"/>
                  </a:lnTo>
                  <a:lnTo>
                    <a:pt x="373290" y="703579"/>
                  </a:lnTo>
                  <a:lnTo>
                    <a:pt x="350268" y="703579"/>
                  </a:lnTo>
                  <a:lnTo>
                    <a:pt x="328515" y="697229"/>
                  </a:lnTo>
                  <a:lnTo>
                    <a:pt x="323573" y="694689"/>
                  </a:lnTo>
                  <a:lnTo>
                    <a:pt x="372668" y="694689"/>
                  </a:lnTo>
                  <a:lnTo>
                    <a:pt x="383073" y="693419"/>
                  </a:lnTo>
                  <a:lnTo>
                    <a:pt x="409434" y="661669"/>
                  </a:lnTo>
                  <a:lnTo>
                    <a:pt x="409157" y="646429"/>
                  </a:lnTo>
                  <a:lnTo>
                    <a:pt x="407626" y="626109"/>
                  </a:lnTo>
                  <a:lnTo>
                    <a:pt x="406704" y="614679"/>
                  </a:lnTo>
                  <a:lnTo>
                    <a:pt x="405785" y="600709"/>
                  </a:lnTo>
                  <a:lnTo>
                    <a:pt x="405142" y="586739"/>
                  </a:lnTo>
                  <a:lnTo>
                    <a:pt x="404948" y="571499"/>
                  </a:lnTo>
                  <a:lnTo>
                    <a:pt x="409040" y="516889"/>
                  </a:lnTo>
                  <a:lnTo>
                    <a:pt x="420896" y="473709"/>
                  </a:lnTo>
                  <a:lnTo>
                    <a:pt x="440919" y="434339"/>
                  </a:lnTo>
                  <a:lnTo>
                    <a:pt x="469511" y="391159"/>
                  </a:lnTo>
                  <a:lnTo>
                    <a:pt x="476275" y="379729"/>
                  </a:lnTo>
                  <a:lnTo>
                    <a:pt x="481718" y="368299"/>
                  </a:lnTo>
                  <a:lnTo>
                    <a:pt x="485964" y="356869"/>
                  </a:lnTo>
                  <a:lnTo>
                    <a:pt x="487022" y="353059"/>
                  </a:lnTo>
                  <a:close/>
                </a:path>
                <a:path w="605155" h="703579">
                  <a:moveTo>
                    <a:pt x="275105" y="402589"/>
                  </a:moveTo>
                  <a:lnTo>
                    <a:pt x="278036" y="403859"/>
                  </a:lnTo>
                  <a:lnTo>
                    <a:pt x="279201" y="406399"/>
                  </a:lnTo>
                  <a:lnTo>
                    <a:pt x="290172" y="438149"/>
                  </a:lnTo>
                  <a:lnTo>
                    <a:pt x="292931" y="469899"/>
                  </a:lnTo>
                  <a:lnTo>
                    <a:pt x="289969" y="500379"/>
                  </a:lnTo>
                  <a:lnTo>
                    <a:pt x="283782" y="534669"/>
                  </a:lnTo>
                  <a:lnTo>
                    <a:pt x="279430" y="557529"/>
                  </a:lnTo>
                  <a:lnTo>
                    <a:pt x="277346" y="568959"/>
                  </a:lnTo>
                  <a:lnTo>
                    <a:pt x="275402" y="581659"/>
                  </a:lnTo>
                  <a:lnTo>
                    <a:pt x="274262" y="604519"/>
                  </a:lnTo>
                  <a:lnTo>
                    <a:pt x="277890" y="627379"/>
                  </a:lnTo>
                  <a:lnTo>
                    <a:pt x="298875" y="665479"/>
                  </a:lnTo>
                  <a:lnTo>
                    <a:pt x="332165" y="688339"/>
                  </a:lnTo>
                  <a:lnTo>
                    <a:pt x="372668" y="694689"/>
                  </a:lnTo>
                  <a:lnTo>
                    <a:pt x="323573" y="694689"/>
                  </a:lnTo>
                  <a:lnTo>
                    <a:pt x="291675" y="671829"/>
                  </a:lnTo>
                  <a:lnTo>
                    <a:pt x="268519" y="629919"/>
                  </a:lnTo>
                  <a:lnTo>
                    <a:pt x="264495" y="605789"/>
                  </a:lnTo>
                  <a:lnTo>
                    <a:pt x="265719" y="580389"/>
                  </a:lnTo>
                  <a:lnTo>
                    <a:pt x="267687" y="567689"/>
                  </a:lnTo>
                  <a:lnTo>
                    <a:pt x="269793" y="554989"/>
                  </a:lnTo>
                  <a:lnTo>
                    <a:pt x="279313" y="505459"/>
                  </a:lnTo>
                  <a:lnTo>
                    <a:pt x="282610" y="481329"/>
                  </a:lnTo>
                  <a:lnTo>
                    <a:pt x="282876" y="457199"/>
                  </a:lnTo>
                  <a:lnTo>
                    <a:pt x="278915" y="433069"/>
                  </a:lnTo>
                  <a:lnTo>
                    <a:pt x="71284" y="433069"/>
                  </a:lnTo>
                  <a:lnTo>
                    <a:pt x="66886" y="431799"/>
                  </a:lnTo>
                  <a:lnTo>
                    <a:pt x="141791" y="431799"/>
                  </a:lnTo>
                  <a:lnTo>
                    <a:pt x="197364" y="429259"/>
                  </a:lnTo>
                  <a:lnTo>
                    <a:pt x="245032" y="425449"/>
                  </a:lnTo>
                  <a:lnTo>
                    <a:pt x="254318" y="425449"/>
                  </a:lnTo>
                  <a:lnTo>
                    <a:pt x="262572" y="424179"/>
                  </a:lnTo>
                  <a:lnTo>
                    <a:pt x="275837" y="424179"/>
                  </a:lnTo>
                  <a:lnTo>
                    <a:pt x="274295" y="419099"/>
                  </a:lnTo>
                  <a:lnTo>
                    <a:pt x="272493" y="415289"/>
                  </a:lnTo>
                  <a:lnTo>
                    <a:pt x="269200" y="407669"/>
                  </a:lnTo>
                  <a:lnTo>
                    <a:pt x="270233" y="405129"/>
                  </a:lnTo>
                  <a:lnTo>
                    <a:pt x="275105" y="402589"/>
                  </a:lnTo>
                  <a:close/>
                </a:path>
                <a:path w="605155" h="703579">
                  <a:moveTo>
                    <a:pt x="71284" y="433069"/>
                  </a:moveTo>
                  <a:lnTo>
                    <a:pt x="272765" y="433069"/>
                  </a:lnTo>
                  <a:lnTo>
                    <a:pt x="265082" y="434339"/>
                  </a:lnTo>
                  <a:lnTo>
                    <a:pt x="256058" y="434339"/>
                  </a:lnTo>
                  <a:lnTo>
                    <a:pt x="245886" y="435609"/>
                  </a:lnTo>
                  <a:lnTo>
                    <a:pt x="195657" y="439419"/>
                  </a:lnTo>
                  <a:lnTo>
                    <a:pt x="139027" y="441959"/>
                  </a:lnTo>
                  <a:lnTo>
                    <a:pt x="84478" y="436879"/>
                  </a:lnTo>
                  <a:lnTo>
                    <a:pt x="71284" y="433069"/>
                  </a:lnTo>
                  <a:close/>
                </a:path>
                <a:path w="605155" h="703579">
                  <a:moveTo>
                    <a:pt x="61781" y="248919"/>
                  </a:moveTo>
                  <a:lnTo>
                    <a:pt x="119746" y="248919"/>
                  </a:lnTo>
                  <a:lnTo>
                    <a:pt x="87520" y="250189"/>
                  </a:lnTo>
                  <a:lnTo>
                    <a:pt x="61170" y="260349"/>
                  </a:lnTo>
                  <a:lnTo>
                    <a:pt x="40120" y="276859"/>
                  </a:lnTo>
                  <a:lnTo>
                    <a:pt x="23699" y="300989"/>
                  </a:lnTo>
                  <a:lnTo>
                    <a:pt x="13168" y="327659"/>
                  </a:lnTo>
                  <a:lnTo>
                    <a:pt x="9787" y="355599"/>
                  </a:lnTo>
                  <a:lnTo>
                    <a:pt x="11486" y="370839"/>
                  </a:lnTo>
                  <a:lnTo>
                    <a:pt x="45152" y="415289"/>
                  </a:lnTo>
                  <a:lnTo>
                    <a:pt x="87869" y="427989"/>
                  </a:lnTo>
                  <a:lnTo>
                    <a:pt x="141791" y="431799"/>
                  </a:lnTo>
                  <a:lnTo>
                    <a:pt x="66886" y="431799"/>
                  </a:lnTo>
                  <a:lnTo>
                    <a:pt x="23531" y="411479"/>
                  </a:lnTo>
                  <a:lnTo>
                    <a:pt x="3034" y="377189"/>
                  </a:lnTo>
                  <a:lnTo>
                    <a:pt x="0" y="355599"/>
                  </a:lnTo>
                  <a:lnTo>
                    <a:pt x="1497" y="335279"/>
                  </a:lnTo>
                  <a:lnTo>
                    <a:pt x="6614" y="314959"/>
                  </a:lnTo>
                  <a:lnTo>
                    <a:pt x="14950" y="295909"/>
                  </a:lnTo>
                  <a:lnTo>
                    <a:pt x="26107" y="279399"/>
                  </a:lnTo>
                  <a:lnTo>
                    <a:pt x="19521" y="271779"/>
                  </a:lnTo>
                  <a:lnTo>
                    <a:pt x="32355" y="271779"/>
                  </a:lnTo>
                  <a:lnTo>
                    <a:pt x="37844" y="265429"/>
                  </a:lnTo>
                  <a:lnTo>
                    <a:pt x="43652" y="260349"/>
                  </a:lnTo>
                  <a:lnTo>
                    <a:pt x="49755" y="255269"/>
                  </a:lnTo>
                  <a:lnTo>
                    <a:pt x="56132" y="251459"/>
                  </a:lnTo>
                  <a:lnTo>
                    <a:pt x="61781" y="248919"/>
                  </a:lnTo>
                  <a:close/>
                </a:path>
                <a:path w="605155" h="703579">
                  <a:moveTo>
                    <a:pt x="340550" y="121919"/>
                  </a:moveTo>
                  <a:lnTo>
                    <a:pt x="343503" y="121919"/>
                  </a:lnTo>
                  <a:lnTo>
                    <a:pt x="345638" y="124459"/>
                  </a:lnTo>
                  <a:lnTo>
                    <a:pt x="346115" y="129539"/>
                  </a:lnTo>
                  <a:lnTo>
                    <a:pt x="344135" y="132079"/>
                  </a:lnTo>
                  <a:lnTo>
                    <a:pt x="341439" y="132079"/>
                  </a:lnTo>
                  <a:lnTo>
                    <a:pt x="305555" y="142239"/>
                  </a:lnTo>
                  <a:lnTo>
                    <a:pt x="274138" y="165099"/>
                  </a:lnTo>
                  <a:lnTo>
                    <a:pt x="248823" y="198119"/>
                  </a:lnTo>
                  <a:lnTo>
                    <a:pt x="231245" y="240029"/>
                  </a:lnTo>
                  <a:lnTo>
                    <a:pt x="223037" y="287019"/>
                  </a:lnTo>
                  <a:lnTo>
                    <a:pt x="231703" y="300989"/>
                  </a:lnTo>
                  <a:lnTo>
                    <a:pt x="237293" y="316229"/>
                  </a:lnTo>
                  <a:lnTo>
                    <a:pt x="239727" y="331469"/>
                  </a:lnTo>
                  <a:lnTo>
                    <a:pt x="238924" y="346709"/>
                  </a:lnTo>
                  <a:lnTo>
                    <a:pt x="235368" y="361949"/>
                  </a:lnTo>
                  <a:lnTo>
                    <a:pt x="209998" y="393699"/>
                  </a:lnTo>
                  <a:lnTo>
                    <a:pt x="173179" y="407669"/>
                  </a:lnTo>
                  <a:lnTo>
                    <a:pt x="134297" y="408939"/>
                  </a:lnTo>
                  <a:lnTo>
                    <a:pt x="102969" y="405129"/>
                  </a:lnTo>
                  <a:lnTo>
                    <a:pt x="88813" y="401319"/>
                  </a:lnTo>
                  <a:lnTo>
                    <a:pt x="86205" y="401319"/>
                  </a:lnTo>
                  <a:lnTo>
                    <a:pt x="84670" y="398779"/>
                  </a:lnTo>
                  <a:lnTo>
                    <a:pt x="133408" y="398779"/>
                  </a:lnTo>
                  <a:lnTo>
                    <a:pt x="170310" y="397509"/>
                  </a:lnTo>
                  <a:lnTo>
                    <a:pt x="213896" y="378459"/>
                  </a:lnTo>
                  <a:lnTo>
                    <a:pt x="229243" y="345439"/>
                  </a:lnTo>
                  <a:lnTo>
                    <a:pt x="228625" y="321309"/>
                  </a:lnTo>
                  <a:lnTo>
                    <a:pt x="220552" y="300989"/>
                  </a:lnTo>
                  <a:lnTo>
                    <a:pt x="207834" y="285749"/>
                  </a:lnTo>
                  <a:lnTo>
                    <a:pt x="199101" y="278129"/>
                  </a:lnTo>
                  <a:lnTo>
                    <a:pt x="214035" y="278129"/>
                  </a:lnTo>
                  <a:lnTo>
                    <a:pt x="214863" y="269239"/>
                  </a:lnTo>
                  <a:lnTo>
                    <a:pt x="216116" y="261619"/>
                  </a:lnTo>
                  <a:lnTo>
                    <a:pt x="217766" y="253999"/>
                  </a:lnTo>
                  <a:lnTo>
                    <a:pt x="198859" y="253999"/>
                  </a:lnTo>
                  <a:lnTo>
                    <a:pt x="204139" y="251459"/>
                  </a:lnTo>
                  <a:lnTo>
                    <a:pt x="216271" y="241299"/>
                  </a:lnTo>
                  <a:lnTo>
                    <a:pt x="224652" y="227329"/>
                  </a:lnTo>
                  <a:lnTo>
                    <a:pt x="229243" y="210819"/>
                  </a:lnTo>
                  <a:lnTo>
                    <a:pt x="228852" y="195579"/>
                  </a:lnTo>
                  <a:lnTo>
                    <a:pt x="239638" y="195579"/>
                  </a:lnTo>
                  <a:lnTo>
                    <a:pt x="259441" y="167639"/>
                  </a:lnTo>
                  <a:lnTo>
                    <a:pt x="283381" y="144779"/>
                  </a:lnTo>
                  <a:lnTo>
                    <a:pt x="310677" y="129539"/>
                  </a:lnTo>
                  <a:lnTo>
                    <a:pt x="340550" y="121919"/>
                  </a:lnTo>
                  <a:close/>
                </a:path>
                <a:path w="605155" h="703579">
                  <a:moveTo>
                    <a:pt x="88795" y="391159"/>
                  </a:moveTo>
                  <a:lnTo>
                    <a:pt x="91400" y="392429"/>
                  </a:lnTo>
                  <a:lnTo>
                    <a:pt x="103819" y="394969"/>
                  </a:lnTo>
                  <a:lnTo>
                    <a:pt x="133408" y="398779"/>
                  </a:lnTo>
                  <a:lnTo>
                    <a:pt x="84670" y="398779"/>
                  </a:lnTo>
                  <a:lnTo>
                    <a:pt x="86100" y="392429"/>
                  </a:lnTo>
                  <a:lnTo>
                    <a:pt x="88795" y="391159"/>
                  </a:lnTo>
                  <a:close/>
                </a:path>
                <a:path w="605155" h="703579">
                  <a:moveTo>
                    <a:pt x="482262" y="6349"/>
                  </a:moveTo>
                  <a:lnTo>
                    <a:pt x="533022" y="25399"/>
                  </a:lnTo>
                  <a:lnTo>
                    <a:pt x="581927" y="97789"/>
                  </a:lnTo>
                  <a:lnTo>
                    <a:pt x="599102" y="154939"/>
                  </a:lnTo>
                  <a:lnTo>
                    <a:pt x="605000" y="208279"/>
                  </a:lnTo>
                  <a:lnTo>
                    <a:pt x="603644" y="255269"/>
                  </a:lnTo>
                  <a:lnTo>
                    <a:pt x="591891" y="313689"/>
                  </a:lnTo>
                  <a:lnTo>
                    <a:pt x="570447" y="347979"/>
                  </a:lnTo>
                  <a:lnTo>
                    <a:pt x="540727" y="361949"/>
                  </a:lnTo>
                  <a:lnTo>
                    <a:pt x="525276" y="361949"/>
                  </a:lnTo>
                  <a:lnTo>
                    <a:pt x="510554" y="358139"/>
                  </a:lnTo>
                  <a:lnTo>
                    <a:pt x="497235" y="353059"/>
                  </a:lnTo>
                  <a:lnTo>
                    <a:pt x="487022" y="353059"/>
                  </a:lnTo>
                  <a:lnTo>
                    <a:pt x="487374" y="351789"/>
                  </a:lnTo>
                  <a:lnTo>
                    <a:pt x="538499" y="351789"/>
                  </a:lnTo>
                  <a:lnTo>
                    <a:pt x="552121" y="347979"/>
                  </a:lnTo>
                  <a:lnTo>
                    <a:pt x="583049" y="309879"/>
                  </a:lnTo>
                  <a:lnTo>
                    <a:pt x="593901" y="253999"/>
                  </a:lnTo>
                  <a:lnTo>
                    <a:pt x="595242" y="209549"/>
                  </a:lnTo>
                  <a:lnTo>
                    <a:pt x="589591" y="157479"/>
                  </a:lnTo>
                  <a:lnTo>
                    <a:pt x="573059" y="101599"/>
                  </a:lnTo>
                  <a:lnTo>
                    <a:pt x="541755" y="48259"/>
                  </a:lnTo>
                  <a:lnTo>
                    <a:pt x="511003" y="22859"/>
                  </a:lnTo>
                  <a:lnTo>
                    <a:pt x="479724" y="16509"/>
                  </a:lnTo>
                  <a:lnTo>
                    <a:pt x="440694" y="16509"/>
                  </a:lnTo>
                  <a:lnTo>
                    <a:pt x="445750" y="13969"/>
                  </a:lnTo>
                  <a:lnTo>
                    <a:pt x="463197" y="8889"/>
                  </a:lnTo>
                  <a:lnTo>
                    <a:pt x="482262" y="6349"/>
                  </a:lnTo>
                  <a:close/>
                </a:path>
                <a:path w="605155" h="703579">
                  <a:moveTo>
                    <a:pt x="488686" y="241299"/>
                  </a:moveTo>
                  <a:lnTo>
                    <a:pt x="491783" y="241299"/>
                  </a:lnTo>
                  <a:lnTo>
                    <a:pt x="493682" y="242569"/>
                  </a:lnTo>
                  <a:lnTo>
                    <a:pt x="494380" y="245109"/>
                  </a:lnTo>
                  <a:lnTo>
                    <a:pt x="497082" y="253999"/>
                  </a:lnTo>
                  <a:lnTo>
                    <a:pt x="501369" y="276859"/>
                  </a:lnTo>
                  <a:lnTo>
                    <a:pt x="503473" y="307339"/>
                  </a:lnTo>
                  <a:lnTo>
                    <a:pt x="499624" y="344169"/>
                  </a:lnTo>
                  <a:lnTo>
                    <a:pt x="511545" y="349249"/>
                  </a:lnTo>
                  <a:lnTo>
                    <a:pt x="524739" y="351789"/>
                  </a:lnTo>
                  <a:lnTo>
                    <a:pt x="487374" y="351789"/>
                  </a:lnTo>
                  <a:lnTo>
                    <a:pt x="489136" y="345439"/>
                  </a:lnTo>
                  <a:lnTo>
                    <a:pt x="493409" y="308609"/>
                  </a:lnTo>
                  <a:lnTo>
                    <a:pt x="491532" y="278129"/>
                  </a:lnTo>
                  <a:lnTo>
                    <a:pt x="487456" y="256539"/>
                  </a:lnTo>
                  <a:lnTo>
                    <a:pt x="485119" y="247649"/>
                  </a:lnTo>
                  <a:lnTo>
                    <a:pt x="484242" y="245109"/>
                  </a:lnTo>
                  <a:lnTo>
                    <a:pt x="485606" y="242569"/>
                  </a:lnTo>
                  <a:lnTo>
                    <a:pt x="488686" y="241299"/>
                  </a:lnTo>
                  <a:close/>
                </a:path>
                <a:path w="605155" h="703579">
                  <a:moveTo>
                    <a:pt x="198859" y="253999"/>
                  </a:moveTo>
                  <a:lnTo>
                    <a:pt x="217766" y="253999"/>
                  </a:lnTo>
                  <a:lnTo>
                    <a:pt x="212429" y="257809"/>
                  </a:lnTo>
                  <a:lnTo>
                    <a:pt x="206162" y="262889"/>
                  </a:lnTo>
                  <a:lnTo>
                    <a:pt x="198932" y="265429"/>
                  </a:lnTo>
                  <a:lnTo>
                    <a:pt x="204519" y="269239"/>
                  </a:lnTo>
                  <a:lnTo>
                    <a:pt x="209557" y="273049"/>
                  </a:lnTo>
                  <a:lnTo>
                    <a:pt x="214035" y="278129"/>
                  </a:lnTo>
                  <a:lnTo>
                    <a:pt x="199101" y="278129"/>
                  </a:lnTo>
                  <a:lnTo>
                    <a:pt x="193279" y="273049"/>
                  </a:lnTo>
                  <a:lnTo>
                    <a:pt x="190790" y="271779"/>
                  </a:lnTo>
                  <a:lnTo>
                    <a:pt x="188202" y="270509"/>
                  </a:lnTo>
                  <a:lnTo>
                    <a:pt x="185536" y="269239"/>
                  </a:lnTo>
                  <a:lnTo>
                    <a:pt x="162433" y="259079"/>
                  </a:lnTo>
                  <a:lnTo>
                    <a:pt x="188297" y="259079"/>
                  </a:lnTo>
                  <a:lnTo>
                    <a:pt x="198859" y="253999"/>
                  </a:lnTo>
                  <a:close/>
                </a:path>
                <a:path w="605155" h="703579">
                  <a:moveTo>
                    <a:pt x="58963" y="115569"/>
                  </a:moveTo>
                  <a:lnTo>
                    <a:pt x="89595" y="115569"/>
                  </a:lnTo>
                  <a:lnTo>
                    <a:pt x="61177" y="125729"/>
                  </a:lnTo>
                  <a:lnTo>
                    <a:pt x="41669" y="140969"/>
                  </a:lnTo>
                  <a:lnTo>
                    <a:pt x="25882" y="162559"/>
                  </a:lnTo>
                  <a:lnTo>
                    <a:pt x="14937" y="186689"/>
                  </a:lnTo>
                  <a:lnTo>
                    <a:pt x="9956" y="212089"/>
                  </a:lnTo>
                  <a:lnTo>
                    <a:pt x="10571" y="229869"/>
                  </a:lnTo>
                  <a:lnTo>
                    <a:pt x="14599" y="246379"/>
                  </a:lnTo>
                  <a:lnTo>
                    <a:pt x="21905" y="260349"/>
                  </a:lnTo>
                  <a:lnTo>
                    <a:pt x="32355" y="271779"/>
                  </a:lnTo>
                  <a:lnTo>
                    <a:pt x="19521" y="271779"/>
                  </a:lnTo>
                  <a:lnTo>
                    <a:pt x="14033" y="265429"/>
                  </a:lnTo>
                  <a:lnTo>
                    <a:pt x="5583" y="250189"/>
                  </a:lnTo>
                  <a:lnTo>
                    <a:pt x="914" y="232409"/>
                  </a:lnTo>
                  <a:lnTo>
                    <a:pt x="183" y="212089"/>
                  </a:lnTo>
                  <a:lnTo>
                    <a:pt x="3366" y="191769"/>
                  </a:lnTo>
                  <a:lnTo>
                    <a:pt x="10055" y="171449"/>
                  </a:lnTo>
                  <a:lnTo>
                    <a:pt x="19844" y="153669"/>
                  </a:lnTo>
                  <a:lnTo>
                    <a:pt x="32323" y="137159"/>
                  </a:lnTo>
                  <a:lnTo>
                    <a:pt x="30519" y="129539"/>
                  </a:lnTo>
                  <a:lnTo>
                    <a:pt x="39601" y="129539"/>
                  </a:lnTo>
                  <a:lnTo>
                    <a:pt x="44760" y="124459"/>
                  </a:lnTo>
                  <a:lnTo>
                    <a:pt x="50298" y="120649"/>
                  </a:lnTo>
                  <a:lnTo>
                    <a:pt x="56139" y="116839"/>
                  </a:lnTo>
                  <a:lnTo>
                    <a:pt x="58963" y="115569"/>
                  </a:lnTo>
                  <a:close/>
                </a:path>
                <a:path w="605155" h="703579">
                  <a:moveTo>
                    <a:pt x="109066" y="238759"/>
                  </a:moveTo>
                  <a:lnTo>
                    <a:pt x="129249" y="240029"/>
                  </a:lnTo>
                  <a:lnTo>
                    <a:pt x="149654" y="243839"/>
                  </a:lnTo>
                  <a:lnTo>
                    <a:pt x="169573" y="250189"/>
                  </a:lnTo>
                  <a:lnTo>
                    <a:pt x="188297" y="259079"/>
                  </a:lnTo>
                  <a:lnTo>
                    <a:pt x="162433" y="259079"/>
                  </a:lnTo>
                  <a:lnTo>
                    <a:pt x="153769" y="255269"/>
                  </a:lnTo>
                  <a:lnTo>
                    <a:pt x="119746" y="248919"/>
                  </a:lnTo>
                  <a:lnTo>
                    <a:pt x="61781" y="248919"/>
                  </a:lnTo>
                  <a:lnTo>
                    <a:pt x="67430" y="246379"/>
                  </a:lnTo>
                  <a:lnTo>
                    <a:pt x="80230" y="242569"/>
                  </a:lnTo>
                  <a:lnTo>
                    <a:pt x="94215" y="240029"/>
                  </a:lnTo>
                  <a:lnTo>
                    <a:pt x="109066" y="238759"/>
                  </a:lnTo>
                  <a:close/>
                </a:path>
                <a:path w="605155" h="703579">
                  <a:moveTo>
                    <a:pt x="273133" y="11429"/>
                  </a:moveTo>
                  <a:lnTo>
                    <a:pt x="321140" y="11429"/>
                  </a:lnTo>
                  <a:lnTo>
                    <a:pt x="294091" y="15239"/>
                  </a:lnTo>
                  <a:lnTo>
                    <a:pt x="265998" y="24129"/>
                  </a:lnTo>
                  <a:lnTo>
                    <a:pt x="243889" y="29209"/>
                  </a:lnTo>
                  <a:lnTo>
                    <a:pt x="227514" y="31749"/>
                  </a:lnTo>
                  <a:lnTo>
                    <a:pt x="216625" y="34289"/>
                  </a:lnTo>
                  <a:lnTo>
                    <a:pt x="228224" y="48259"/>
                  </a:lnTo>
                  <a:lnTo>
                    <a:pt x="235904" y="63499"/>
                  </a:lnTo>
                  <a:lnTo>
                    <a:pt x="239544" y="78739"/>
                  </a:lnTo>
                  <a:lnTo>
                    <a:pt x="239021" y="96519"/>
                  </a:lnTo>
                  <a:lnTo>
                    <a:pt x="235612" y="110489"/>
                  </a:lnTo>
                  <a:lnTo>
                    <a:pt x="229786" y="121919"/>
                  </a:lnTo>
                  <a:lnTo>
                    <a:pt x="221567" y="132079"/>
                  </a:lnTo>
                  <a:lnTo>
                    <a:pt x="210977" y="139699"/>
                  </a:lnTo>
                  <a:lnTo>
                    <a:pt x="222597" y="152399"/>
                  </a:lnTo>
                  <a:lnTo>
                    <a:pt x="231301" y="166369"/>
                  </a:lnTo>
                  <a:lnTo>
                    <a:pt x="237008" y="180339"/>
                  </a:lnTo>
                  <a:lnTo>
                    <a:pt x="239638" y="195579"/>
                  </a:lnTo>
                  <a:lnTo>
                    <a:pt x="228852" y="195579"/>
                  </a:lnTo>
                  <a:lnTo>
                    <a:pt x="228624" y="186689"/>
                  </a:lnTo>
                  <a:lnTo>
                    <a:pt x="220550" y="166369"/>
                  </a:lnTo>
                  <a:lnTo>
                    <a:pt x="207830" y="151129"/>
                  </a:lnTo>
                  <a:lnTo>
                    <a:pt x="193272" y="138429"/>
                  </a:lnTo>
                  <a:lnTo>
                    <a:pt x="182388" y="133349"/>
                  </a:lnTo>
                  <a:lnTo>
                    <a:pt x="202739" y="133349"/>
                  </a:lnTo>
                  <a:lnTo>
                    <a:pt x="212927" y="126999"/>
                  </a:lnTo>
                  <a:lnTo>
                    <a:pt x="220729" y="118109"/>
                  </a:lnTo>
                  <a:lnTo>
                    <a:pt x="226189" y="107949"/>
                  </a:lnTo>
                  <a:lnTo>
                    <a:pt x="229346" y="95249"/>
                  </a:lnTo>
                  <a:lnTo>
                    <a:pt x="228791" y="73659"/>
                  </a:lnTo>
                  <a:lnTo>
                    <a:pt x="221619" y="55879"/>
                  </a:lnTo>
                  <a:lnTo>
                    <a:pt x="210324" y="41909"/>
                  </a:lnTo>
                  <a:lnTo>
                    <a:pt x="197400" y="31749"/>
                  </a:lnTo>
                  <a:lnTo>
                    <a:pt x="185280" y="25399"/>
                  </a:lnTo>
                  <a:lnTo>
                    <a:pt x="209516" y="25399"/>
                  </a:lnTo>
                  <a:lnTo>
                    <a:pt x="214657" y="24129"/>
                  </a:lnTo>
                  <a:lnTo>
                    <a:pt x="229682" y="21589"/>
                  </a:lnTo>
                  <a:lnTo>
                    <a:pt x="255049" y="16509"/>
                  </a:lnTo>
                  <a:lnTo>
                    <a:pt x="273133" y="11429"/>
                  </a:lnTo>
                  <a:close/>
                </a:path>
                <a:path w="605155" h="703579">
                  <a:moveTo>
                    <a:pt x="440694" y="16509"/>
                  </a:moveTo>
                  <a:lnTo>
                    <a:pt x="479724" y="16509"/>
                  </a:lnTo>
                  <a:lnTo>
                    <a:pt x="450576" y="22859"/>
                  </a:lnTo>
                  <a:lnTo>
                    <a:pt x="426218" y="35559"/>
                  </a:lnTo>
                  <a:lnTo>
                    <a:pt x="454800" y="76199"/>
                  </a:lnTo>
                  <a:lnTo>
                    <a:pt x="463492" y="126999"/>
                  </a:lnTo>
                  <a:lnTo>
                    <a:pt x="463606" y="132079"/>
                  </a:lnTo>
                  <a:lnTo>
                    <a:pt x="461425" y="134619"/>
                  </a:lnTo>
                  <a:lnTo>
                    <a:pt x="455956" y="134619"/>
                  </a:lnTo>
                  <a:lnTo>
                    <a:pt x="453816" y="132079"/>
                  </a:lnTo>
                  <a:lnTo>
                    <a:pt x="453877" y="129539"/>
                  </a:lnTo>
                  <a:lnTo>
                    <a:pt x="451741" y="101599"/>
                  </a:lnTo>
                  <a:lnTo>
                    <a:pt x="444083" y="76199"/>
                  </a:lnTo>
                  <a:lnTo>
                    <a:pt x="431047" y="54609"/>
                  </a:lnTo>
                  <a:lnTo>
                    <a:pt x="412777" y="36829"/>
                  </a:lnTo>
                  <a:lnTo>
                    <a:pt x="399364" y="29209"/>
                  </a:lnTo>
                  <a:lnTo>
                    <a:pt x="418351" y="29209"/>
                  </a:lnTo>
                  <a:lnTo>
                    <a:pt x="430581" y="21589"/>
                  </a:lnTo>
                  <a:lnTo>
                    <a:pt x="440694" y="16509"/>
                  </a:lnTo>
                  <a:close/>
                </a:path>
                <a:path w="605155" h="703579">
                  <a:moveTo>
                    <a:pt x="109074" y="104139"/>
                  </a:moveTo>
                  <a:lnTo>
                    <a:pt x="155749" y="111759"/>
                  </a:lnTo>
                  <a:lnTo>
                    <a:pt x="198717" y="130809"/>
                  </a:lnTo>
                  <a:lnTo>
                    <a:pt x="200105" y="132079"/>
                  </a:lnTo>
                  <a:lnTo>
                    <a:pt x="202739" y="133349"/>
                  </a:lnTo>
                  <a:lnTo>
                    <a:pt x="182388" y="133349"/>
                  </a:lnTo>
                  <a:lnTo>
                    <a:pt x="160619" y="123189"/>
                  </a:lnTo>
                  <a:lnTo>
                    <a:pt x="124402" y="115569"/>
                  </a:lnTo>
                  <a:lnTo>
                    <a:pt x="58963" y="115569"/>
                  </a:lnTo>
                  <a:lnTo>
                    <a:pt x="67436" y="111759"/>
                  </a:lnTo>
                  <a:lnTo>
                    <a:pt x="80238" y="107949"/>
                  </a:lnTo>
                  <a:lnTo>
                    <a:pt x="94224" y="105409"/>
                  </a:lnTo>
                  <a:lnTo>
                    <a:pt x="109074" y="104139"/>
                  </a:lnTo>
                  <a:close/>
                </a:path>
                <a:path w="605155" h="703579">
                  <a:moveTo>
                    <a:pt x="74718" y="10159"/>
                  </a:moveTo>
                  <a:lnTo>
                    <a:pt x="105061" y="10159"/>
                  </a:lnTo>
                  <a:lnTo>
                    <a:pt x="79762" y="19049"/>
                  </a:lnTo>
                  <a:lnTo>
                    <a:pt x="56863" y="39369"/>
                  </a:lnTo>
                  <a:lnTo>
                    <a:pt x="40589" y="67309"/>
                  </a:lnTo>
                  <a:lnTo>
                    <a:pt x="33861" y="99059"/>
                  </a:lnTo>
                  <a:lnTo>
                    <a:pt x="39601" y="129539"/>
                  </a:lnTo>
                  <a:lnTo>
                    <a:pt x="30519" y="129539"/>
                  </a:lnTo>
                  <a:lnTo>
                    <a:pt x="24207" y="102869"/>
                  </a:lnTo>
                  <a:lnTo>
                    <a:pt x="30877" y="66039"/>
                  </a:lnTo>
                  <a:lnTo>
                    <a:pt x="48870" y="34289"/>
                  </a:lnTo>
                  <a:lnTo>
                    <a:pt x="74718" y="10159"/>
                  </a:lnTo>
                  <a:close/>
                </a:path>
                <a:path w="605155" h="703579">
                  <a:moveTo>
                    <a:pt x="319438" y="1269"/>
                  </a:moveTo>
                  <a:lnTo>
                    <a:pt x="330001" y="1269"/>
                  </a:lnTo>
                  <a:lnTo>
                    <a:pt x="352207" y="2539"/>
                  </a:lnTo>
                  <a:lnTo>
                    <a:pt x="374975" y="7619"/>
                  </a:lnTo>
                  <a:lnTo>
                    <a:pt x="397344" y="16509"/>
                  </a:lnTo>
                  <a:lnTo>
                    <a:pt x="418351" y="29209"/>
                  </a:lnTo>
                  <a:lnTo>
                    <a:pt x="399364" y="29209"/>
                  </a:lnTo>
                  <a:lnTo>
                    <a:pt x="383716" y="20319"/>
                  </a:lnTo>
                  <a:lnTo>
                    <a:pt x="352093" y="12699"/>
                  </a:lnTo>
                  <a:lnTo>
                    <a:pt x="321140" y="11429"/>
                  </a:lnTo>
                  <a:lnTo>
                    <a:pt x="273133" y="11429"/>
                  </a:lnTo>
                  <a:lnTo>
                    <a:pt x="291217" y="6349"/>
                  </a:lnTo>
                  <a:lnTo>
                    <a:pt x="299925" y="3809"/>
                  </a:lnTo>
                  <a:lnTo>
                    <a:pt x="319438" y="1269"/>
                  </a:lnTo>
                  <a:close/>
                </a:path>
                <a:path w="605155" h="703579">
                  <a:moveTo>
                    <a:pt x="108972" y="0"/>
                  </a:moveTo>
                  <a:lnTo>
                    <a:pt x="122326" y="0"/>
                  </a:lnTo>
                  <a:lnTo>
                    <a:pt x="143223" y="1269"/>
                  </a:lnTo>
                  <a:lnTo>
                    <a:pt x="164256" y="5079"/>
                  </a:lnTo>
                  <a:lnTo>
                    <a:pt x="184452" y="12699"/>
                  </a:lnTo>
                  <a:lnTo>
                    <a:pt x="202842" y="22859"/>
                  </a:lnTo>
                  <a:lnTo>
                    <a:pt x="204230" y="24129"/>
                  </a:lnTo>
                  <a:lnTo>
                    <a:pt x="206864" y="25399"/>
                  </a:lnTo>
                  <a:lnTo>
                    <a:pt x="185280" y="25399"/>
                  </a:lnTo>
                  <a:lnTo>
                    <a:pt x="168311" y="16509"/>
                  </a:lnTo>
                  <a:lnTo>
                    <a:pt x="136055" y="10159"/>
                  </a:lnTo>
                  <a:lnTo>
                    <a:pt x="74718" y="10159"/>
                  </a:lnTo>
                  <a:lnTo>
                    <a:pt x="84881" y="5079"/>
                  </a:lnTo>
                  <a:lnTo>
                    <a:pt x="96395" y="2539"/>
                  </a:lnTo>
                  <a:lnTo>
                    <a:pt x="108972" y="0"/>
                  </a:lnTo>
                  <a:close/>
                </a:path>
              </a:pathLst>
            </a:custGeom>
            <a:solidFill>
              <a:srgbClr val="FDFB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9516" y="8889707"/>
              <a:ext cx="624840" cy="899160"/>
            </a:xfrm>
            <a:custGeom>
              <a:avLst/>
              <a:gdLst/>
              <a:ahLst/>
              <a:cxnLst/>
              <a:rect l="l" t="t" r="r" b="b"/>
              <a:pathLst>
                <a:path w="624840" h="899159">
                  <a:moveTo>
                    <a:pt x="624700" y="410857"/>
                  </a:moveTo>
                  <a:lnTo>
                    <a:pt x="619417" y="366712"/>
                  </a:lnTo>
                  <a:lnTo>
                    <a:pt x="602437" y="328295"/>
                  </a:lnTo>
                  <a:lnTo>
                    <a:pt x="552577" y="284607"/>
                  </a:lnTo>
                  <a:lnTo>
                    <a:pt x="485495" y="272656"/>
                  </a:lnTo>
                  <a:lnTo>
                    <a:pt x="483425" y="272808"/>
                  </a:lnTo>
                  <a:lnTo>
                    <a:pt x="479348" y="273253"/>
                  </a:lnTo>
                  <a:lnTo>
                    <a:pt x="486562" y="227507"/>
                  </a:lnTo>
                  <a:lnTo>
                    <a:pt x="491375" y="182930"/>
                  </a:lnTo>
                  <a:lnTo>
                    <a:pt x="492836" y="141643"/>
                  </a:lnTo>
                  <a:lnTo>
                    <a:pt x="490029" y="105816"/>
                  </a:lnTo>
                  <a:lnTo>
                    <a:pt x="473392" y="60261"/>
                  </a:lnTo>
                  <a:lnTo>
                    <a:pt x="443674" y="26708"/>
                  </a:lnTo>
                  <a:lnTo>
                    <a:pt x="406285" y="6261"/>
                  </a:lnTo>
                  <a:lnTo>
                    <a:pt x="366661" y="0"/>
                  </a:lnTo>
                  <a:lnTo>
                    <a:pt x="331571" y="7137"/>
                  </a:lnTo>
                  <a:lnTo>
                    <a:pt x="297980" y="28003"/>
                  </a:lnTo>
                  <a:lnTo>
                    <a:pt x="271335" y="64808"/>
                  </a:lnTo>
                  <a:lnTo>
                    <a:pt x="257098" y="119710"/>
                  </a:lnTo>
                  <a:lnTo>
                    <a:pt x="251650" y="181457"/>
                  </a:lnTo>
                  <a:lnTo>
                    <a:pt x="243217" y="161544"/>
                  </a:lnTo>
                  <a:lnTo>
                    <a:pt x="235254" y="142163"/>
                  </a:lnTo>
                  <a:lnTo>
                    <a:pt x="227952" y="123672"/>
                  </a:lnTo>
                  <a:lnTo>
                    <a:pt x="221475" y="106375"/>
                  </a:lnTo>
                  <a:lnTo>
                    <a:pt x="195834" y="65024"/>
                  </a:lnTo>
                  <a:lnTo>
                    <a:pt x="158648" y="39154"/>
                  </a:lnTo>
                  <a:lnTo>
                    <a:pt x="116128" y="28511"/>
                  </a:lnTo>
                  <a:lnTo>
                    <a:pt x="74460" y="32854"/>
                  </a:lnTo>
                  <a:lnTo>
                    <a:pt x="40093" y="50723"/>
                  </a:lnTo>
                  <a:lnTo>
                    <a:pt x="13652" y="81864"/>
                  </a:lnTo>
                  <a:lnTo>
                    <a:pt x="0" y="125691"/>
                  </a:lnTo>
                  <a:lnTo>
                    <a:pt x="4013" y="181610"/>
                  </a:lnTo>
                  <a:lnTo>
                    <a:pt x="15963" y="226580"/>
                  </a:lnTo>
                  <a:lnTo>
                    <a:pt x="31051" y="274815"/>
                  </a:lnTo>
                  <a:lnTo>
                    <a:pt x="48006" y="323850"/>
                  </a:lnTo>
                  <a:lnTo>
                    <a:pt x="65544" y="371259"/>
                  </a:lnTo>
                  <a:lnTo>
                    <a:pt x="82372" y="414591"/>
                  </a:lnTo>
                  <a:lnTo>
                    <a:pt x="97193" y="451408"/>
                  </a:lnTo>
                  <a:lnTo>
                    <a:pt x="86131" y="470674"/>
                  </a:lnTo>
                  <a:lnTo>
                    <a:pt x="77787" y="492912"/>
                  </a:lnTo>
                  <a:lnTo>
                    <a:pt x="72123" y="518236"/>
                  </a:lnTo>
                  <a:lnTo>
                    <a:pt x="69113" y="546696"/>
                  </a:lnTo>
                  <a:lnTo>
                    <a:pt x="70726" y="597662"/>
                  </a:lnTo>
                  <a:lnTo>
                    <a:pt x="80835" y="647026"/>
                  </a:lnTo>
                  <a:lnTo>
                    <a:pt x="98691" y="693127"/>
                  </a:lnTo>
                  <a:lnTo>
                    <a:pt x="123558" y="734237"/>
                  </a:lnTo>
                  <a:lnTo>
                    <a:pt x="154660" y="768680"/>
                  </a:lnTo>
                  <a:lnTo>
                    <a:pt x="153377" y="792670"/>
                  </a:lnTo>
                  <a:lnTo>
                    <a:pt x="163334" y="830110"/>
                  </a:lnTo>
                  <a:lnTo>
                    <a:pt x="197078" y="868146"/>
                  </a:lnTo>
                  <a:lnTo>
                    <a:pt x="232244" y="885532"/>
                  </a:lnTo>
                  <a:lnTo>
                    <a:pt x="277037" y="895807"/>
                  </a:lnTo>
                  <a:lnTo>
                    <a:pt x="331381" y="898982"/>
                  </a:lnTo>
                  <a:lnTo>
                    <a:pt x="395147" y="894994"/>
                  </a:lnTo>
                  <a:lnTo>
                    <a:pt x="452793" y="886231"/>
                  </a:lnTo>
                  <a:lnTo>
                    <a:pt x="501637" y="872959"/>
                  </a:lnTo>
                  <a:lnTo>
                    <a:pt x="546315" y="851484"/>
                  </a:lnTo>
                  <a:lnTo>
                    <a:pt x="581494" y="819327"/>
                  </a:lnTo>
                  <a:lnTo>
                    <a:pt x="601840" y="773976"/>
                  </a:lnTo>
                  <a:lnTo>
                    <a:pt x="603961" y="756970"/>
                  </a:lnTo>
                  <a:lnTo>
                    <a:pt x="603262" y="739546"/>
                  </a:lnTo>
                  <a:lnTo>
                    <a:pt x="599795" y="721944"/>
                  </a:lnTo>
                  <a:lnTo>
                    <a:pt x="593623" y="704392"/>
                  </a:lnTo>
                  <a:lnTo>
                    <a:pt x="610527" y="657999"/>
                  </a:lnTo>
                  <a:lnTo>
                    <a:pt x="615772" y="608152"/>
                  </a:lnTo>
                  <a:lnTo>
                    <a:pt x="611657" y="557999"/>
                  </a:lnTo>
                  <a:lnTo>
                    <a:pt x="600456" y="510743"/>
                  </a:lnTo>
                  <a:lnTo>
                    <a:pt x="618363" y="459333"/>
                  </a:lnTo>
                  <a:lnTo>
                    <a:pt x="624700" y="41085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1949" y="8673036"/>
              <a:ext cx="602158" cy="7770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795979" y="8734411"/>
              <a:ext cx="783590" cy="647700"/>
            </a:xfrm>
            <a:custGeom>
              <a:avLst/>
              <a:gdLst/>
              <a:ahLst/>
              <a:cxnLst/>
              <a:rect l="l" t="t" r="r" b="b"/>
              <a:pathLst>
                <a:path w="783590" h="647700">
                  <a:moveTo>
                    <a:pt x="783475" y="242328"/>
                  </a:moveTo>
                  <a:lnTo>
                    <a:pt x="761415" y="174599"/>
                  </a:lnTo>
                  <a:lnTo>
                    <a:pt x="722045" y="122986"/>
                  </a:lnTo>
                  <a:lnTo>
                    <a:pt x="697839" y="98602"/>
                  </a:lnTo>
                  <a:lnTo>
                    <a:pt x="695363" y="96024"/>
                  </a:lnTo>
                  <a:lnTo>
                    <a:pt x="687705" y="88468"/>
                  </a:lnTo>
                  <a:lnTo>
                    <a:pt x="680491" y="82143"/>
                  </a:lnTo>
                  <a:lnTo>
                    <a:pt x="673557" y="76962"/>
                  </a:lnTo>
                  <a:lnTo>
                    <a:pt x="666750" y="72783"/>
                  </a:lnTo>
                  <a:lnTo>
                    <a:pt x="666178" y="72351"/>
                  </a:lnTo>
                  <a:lnTo>
                    <a:pt x="621563" y="30226"/>
                  </a:lnTo>
                  <a:lnTo>
                    <a:pt x="556666" y="3467"/>
                  </a:lnTo>
                  <a:lnTo>
                    <a:pt x="521030" y="0"/>
                  </a:lnTo>
                  <a:lnTo>
                    <a:pt x="485394" y="3467"/>
                  </a:lnTo>
                  <a:lnTo>
                    <a:pt x="451612" y="13652"/>
                  </a:lnTo>
                  <a:lnTo>
                    <a:pt x="420497" y="30238"/>
                  </a:lnTo>
                  <a:lnTo>
                    <a:pt x="392823" y="52882"/>
                  </a:lnTo>
                  <a:lnTo>
                    <a:pt x="351167" y="94361"/>
                  </a:lnTo>
                  <a:lnTo>
                    <a:pt x="309499" y="52882"/>
                  </a:lnTo>
                  <a:lnTo>
                    <a:pt x="281825" y="30238"/>
                  </a:lnTo>
                  <a:lnTo>
                    <a:pt x="250710" y="13652"/>
                  </a:lnTo>
                  <a:lnTo>
                    <a:pt x="216928" y="3467"/>
                  </a:lnTo>
                  <a:lnTo>
                    <a:pt x="181292" y="0"/>
                  </a:lnTo>
                  <a:lnTo>
                    <a:pt x="145656" y="3467"/>
                  </a:lnTo>
                  <a:lnTo>
                    <a:pt x="80746" y="30238"/>
                  </a:lnTo>
                  <a:lnTo>
                    <a:pt x="30327" y="80416"/>
                  </a:lnTo>
                  <a:lnTo>
                    <a:pt x="3467" y="145021"/>
                  </a:lnTo>
                  <a:lnTo>
                    <a:pt x="0" y="180543"/>
                  </a:lnTo>
                  <a:lnTo>
                    <a:pt x="3467" y="216065"/>
                  </a:lnTo>
                  <a:lnTo>
                    <a:pt x="13690" y="249707"/>
                  </a:lnTo>
                  <a:lnTo>
                    <a:pt x="30327" y="280682"/>
                  </a:lnTo>
                  <a:lnTo>
                    <a:pt x="53047" y="308203"/>
                  </a:lnTo>
                  <a:lnTo>
                    <a:pt x="107188" y="362115"/>
                  </a:lnTo>
                  <a:lnTo>
                    <a:pt x="111302" y="367423"/>
                  </a:lnTo>
                  <a:lnTo>
                    <a:pt x="368046" y="624560"/>
                  </a:lnTo>
                  <a:lnTo>
                    <a:pt x="408559" y="646163"/>
                  </a:lnTo>
                  <a:lnTo>
                    <a:pt x="424180" y="647687"/>
                  </a:lnTo>
                  <a:lnTo>
                    <a:pt x="439788" y="646163"/>
                  </a:lnTo>
                  <a:lnTo>
                    <a:pt x="480301" y="624560"/>
                  </a:lnTo>
                  <a:lnTo>
                    <a:pt x="724001" y="381952"/>
                  </a:lnTo>
                  <a:lnTo>
                    <a:pt x="762825" y="331190"/>
                  </a:lnTo>
                  <a:lnTo>
                    <a:pt x="780821" y="284124"/>
                  </a:lnTo>
                  <a:lnTo>
                    <a:pt x="783475" y="242328"/>
                  </a:lnTo>
                  <a:close/>
                </a:path>
              </a:pathLst>
            </a:custGeom>
            <a:solidFill>
              <a:srgbClr val="F780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34859" y="8771435"/>
              <a:ext cx="707390" cy="574040"/>
            </a:xfrm>
            <a:custGeom>
              <a:avLst/>
              <a:gdLst/>
              <a:ahLst/>
              <a:cxnLst/>
              <a:rect l="l" t="t" r="r" b="b"/>
              <a:pathLst>
                <a:path w="707390" h="574040">
                  <a:moveTo>
                    <a:pt x="385302" y="573626"/>
                  </a:moveTo>
                  <a:lnTo>
                    <a:pt x="106356" y="313359"/>
                  </a:lnTo>
                  <a:lnTo>
                    <a:pt x="96646" y="300918"/>
                  </a:lnTo>
                  <a:lnTo>
                    <a:pt x="40469" y="244995"/>
                  </a:lnTo>
                  <a:lnTo>
                    <a:pt x="13491" y="207776"/>
                  </a:lnTo>
                  <a:lnTo>
                    <a:pt x="51" y="165661"/>
                  </a:lnTo>
                  <a:lnTo>
                    <a:pt x="0" y="121538"/>
                  </a:lnTo>
                  <a:lnTo>
                    <a:pt x="13491" y="79261"/>
                  </a:lnTo>
                  <a:lnTo>
                    <a:pt x="40476" y="42036"/>
                  </a:lnTo>
                  <a:lnTo>
                    <a:pt x="87237" y="10852"/>
                  </a:lnTo>
                  <a:lnTo>
                    <a:pt x="142414" y="0"/>
                  </a:lnTo>
                  <a:lnTo>
                    <a:pt x="170748" y="2756"/>
                  </a:lnTo>
                  <a:lnTo>
                    <a:pt x="194346" y="9873"/>
                  </a:lnTo>
                  <a:lnTo>
                    <a:pt x="142414" y="9873"/>
                  </a:lnTo>
                  <a:lnTo>
                    <a:pt x="116035" y="12440"/>
                  </a:lnTo>
                  <a:lnTo>
                    <a:pt x="67987" y="32254"/>
                  </a:lnTo>
                  <a:lnTo>
                    <a:pt x="22360" y="83683"/>
                  </a:lnTo>
                  <a:lnTo>
                    <a:pt x="9798" y="123050"/>
                  </a:lnTo>
                  <a:lnTo>
                    <a:pt x="9799" y="163986"/>
                  </a:lnTo>
                  <a:lnTo>
                    <a:pt x="22361" y="203354"/>
                  </a:lnTo>
                  <a:lnTo>
                    <a:pt x="47485" y="238017"/>
                  </a:lnTo>
                  <a:lnTo>
                    <a:pt x="290871" y="480300"/>
                  </a:lnTo>
                  <a:lnTo>
                    <a:pt x="312285" y="489116"/>
                  </a:lnTo>
                  <a:lnTo>
                    <a:pt x="338459" y="489116"/>
                  </a:lnTo>
                  <a:lnTo>
                    <a:pt x="334418" y="492399"/>
                  </a:lnTo>
                  <a:lnTo>
                    <a:pt x="327425" y="496057"/>
                  </a:lnTo>
                  <a:lnTo>
                    <a:pt x="319972" y="498251"/>
                  </a:lnTo>
                  <a:lnTo>
                    <a:pt x="313664" y="498852"/>
                  </a:lnTo>
                  <a:lnTo>
                    <a:pt x="309508" y="498852"/>
                  </a:lnTo>
                  <a:lnTo>
                    <a:pt x="327376" y="516639"/>
                  </a:lnTo>
                  <a:lnTo>
                    <a:pt x="337392" y="523251"/>
                  </a:lnTo>
                  <a:lnTo>
                    <a:pt x="348795" y="525455"/>
                  </a:lnTo>
                  <a:lnTo>
                    <a:pt x="451184" y="525455"/>
                  </a:lnTo>
                  <a:lnTo>
                    <a:pt x="415125" y="561351"/>
                  </a:lnTo>
                  <a:lnTo>
                    <a:pt x="408514" y="566722"/>
                  </a:lnTo>
                  <a:lnTo>
                    <a:pt x="401177" y="570558"/>
                  </a:lnTo>
                  <a:lnTo>
                    <a:pt x="393358" y="572859"/>
                  </a:lnTo>
                  <a:lnTo>
                    <a:pt x="385302" y="573626"/>
                  </a:lnTo>
                  <a:close/>
                </a:path>
                <a:path w="707390" h="574040">
                  <a:moveTo>
                    <a:pt x="327581" y="108423"/>
                  </a:moveTo>
                  <a:lnTo>
                    <a:pt x="313557" y="108423"/>
                  </a:lnTo>
                  <a:lnTo>
                    <a:pt x="380247" y="42036"/>
                  </a:lnTo>
                  <a:lnTo>
                    <a:pt x="402247" y="24032"/>
                  </a:lnTo>
                  <a:lnTo>
                    <a:pt x="426983" y="10852"/>
                  </a:lnTo>
                  <a:lnTo>
                    <a:pt x="453829" y="2756"/>
                  </a:lnTo>
                  <a:lnTo>
                    <a:pt x="482161" y="0"/>
                  </a:lnTo>
                  <a:lnTo>
                    <a:pt x="510488" y="2756"/>
                  </a:lnTo>
                  <a:lnTo>
                    <a:pt x="534089" y="9873"/>
                  </a:lnTo>
                  <a:lnTo>
                    <a:pt x="482161" y="9873"/>
                  </a:lnTo>
                  <a:lnTo>
                    <a:pt x="455779" y="12440"/>
                  </a:lnTo>
                  <a:lnTo>
                    <a:pt x="430779" y="19980"/>
                  </a:lnTo>
                  <a:lnTo>
                    <a:pt x="407742" y="32254"/>
                  </a:lnTo>
                  <a:lnTo>
                    <a:pt x="387251" y="49021"/>
                  </a:lnTo>
                  <a:lnTo>
                    <a:pt x="327581" y="108423"/>
                  </a:lnTo>
                  <a:close/>
                </a:path>
                <a:path w="707390" h="574040">
                  <a:moveTo>
                    <a:pt x="313932" y="122011"/>
                  </a:moveTo>
                  <a:lnTo>
                    <a:pt x="310639" y="122011"/>
                  </a:lnTo>
                  <a:lnTo>
                    <a:pt x="237317" y="49019"/>
                  </a:lnTo>
                  <a:lnTo>
                    <a:pt x="216830" y="32252"/>
                  </a:lnTo>
                  <a:lnTo>
                    <a:pt x="193795" y="19979"/>
                  </a:lnTo>
                  <a:lnTo>
                    <a:pt x="168796" y="12440"/>
                  </a:lnTo>
                  <a:lnTo>
                    <a:pt x="142414" y="9873"/>
                  </a:lnTo>
                  <a:lnTo>
                    <a:pt x="194346" y="9873"/>
                  </a:lnTo>
                  <a:lnTo>
                    <a:pt x="197595" y="10853"/>
                  </a:lnTo>
                  <a:lnTo>
                    <a:pt x="222331" y="24033"/>
                  </a:lnTo>
                  <a:lnTo>
                    <a:pt x="244331" y="42038"/>
                  </a:lnTo>
                  <a:lnTo>
                    <a:pt x="300440" y="97893"/>
                  </a:lnTo>
                  <a:lnTo>
                    <a:pt x="304978" y="101141"/>
                  </a:lnTo>
                  <a:lnTo>
                    <a:pt x="309369" y="104634"/>
                  </a:lnTo>
                  <a:lnTo>
                    <a:pt x="313557" y="108423"/>
                  </a:lnTo>
                  <a:lnTo>
                    <a:pt x="327581" y="108423"/>
                  </a:lnTo>
                  <a:lnTo>
                    <a:pt x="313932" y="122011"/>
                  </a:lnTo>
                  <a:close/>
                </a:path>
                <a:path w="707390" h="574040">
                  <a:moveTo>
                    <a:pt x="338459" y="489116"/>
                  </a:moveTo>
                  <a:lnTo>
                    <a:pt x="312285" y="489116"/>
                  </a:lnTo>
                  <a:lnTo>
                    <a:pt x="323689" y="486912"/>
                  </a:lnTo>
                  <a:lnTo>
                    <a:pt x="333704" y="480300"/>
                  </a:lnTo>
                  <a:lnTo>
                    <a:pt x="577090" y="238017"/>
                  </a:lnTo>
                  <a:lnTo>
                    <a:pt x="602215" y="203354"/>
                  </a:lnTo>
                  <a:lnTo>
                    <a:pt x="614777" y="163986"/>
                  </a:lnTo>
                  <a:lnTo>
                    <a:pt x="614777" y="123050"/>
                  </a:lnTo>
                  <a:lnTo>
                    <a:pt x="602215" y="83682"/>
                  </a:lnTo>
                  <a:lnTo>
                    <a:pt x="577090" y="49019"/>
                  </a:lnTo>
                  <a:lnTo>
                    <a:pt x="533541" y="19979"/>
                  </a:lnTo>
                  <a:lnTo>
                    <a:pt x="482161" y="9873"/>
                  </a:lnTo>
                  <a:lnTo>
                    <a:pt x="534089" y="9873"/>
                  </a:lnTo>
                  <a:lnTo>
                    <a:pt x="584105" y="42038"/>
                  </a:lnTo>
                  <a:lnTo>
                    <a:pt x="600654" y="61820"/>
                  </a:lnTo>
                  <a:lnTo>
                    <a:pt x="603099" y="63511"/>
                  </a:lnTo>
                  <a:lnTo>
                    <a:pt x="605494" y="65280"/>
                  </a:lnTo>
                  <a:lnTo>
                    <a:pt x="607842" y="67127"/>
                  </a:lnTo>
                  <a:lnTo>
                    <a:pt x="612441" y="69671"/>
                  </a:lnTo>
                  <a:lnTo>
                    <a:pt x="617519" y="73334"/>
                  </a:lnTo>
                  <a:lnTo>
                    <a:pt x="623210" y="78267"/>
                  </a:lnTo>
                  <a:lnTo>
                    <a:pt x="631015" y="85988"/>
                  </a:lnTo>
                  <a:lnTo>
                    <a:pt x="614200" y="85988"/>
                  </a:lnTo>
                  <a:lnTo>
                    <a:pt x="625275" y="126962"/>
                  </a:lnTo>
                  <a:lnTo>
                    <a:pt x="623956" y="169099"/>
                  </a:lnTo>
                  <a:lnTo>
                    <a:pt x="610235" y="209432"/>
                  </a:lnTo>
                  <a:lnTo>
                    <a:pt x="584100" y="245000"/>
                  </a:lnTo>
                  <a:lnTo>
                    <a:pt x="340719" y="487280"/>
                  </a:lnTo>
                  <a:lnTo>
                    <a:pt x="338459" y="489116"/>
                  </a:lnTo>
                  <a:close/>
                </a:path>
                <a:path w="707390" h="574040">
                  <a:moveTo>
                    <a:pt x="451184" y="525455"/>
                  </a:moveTo>
                  <a:lnTo>
                    <a:pt x="348795" y="525455"/>
                  </a:lnTo>
                  <a:lnTo>
                    <a:pt x="360197" y="523251"/>
                  </a:lnTo>
                  <a:lnTo>
                    <a:pt x="370211" y="516639"/>
                  </a:lnTo>
                  <a:lnTo>
                    <a:pt x="613595" y="274359"/>
                  </a:lnTo>
                  <a:lnTo>
                    <a:pt x="642763" y="231032"/>
                  </a:lnTo>
                  <a:lnTo>
                    <a:pt x="652917" y="179857"/>
                  </a:lnTo>
                  <a:lnTo>
                    <a:pt x="650378" y="153791"/>
                  </a:lnTo>
                  <a:lnTo>
                    <a:pt x="642920" y="129082"/>
                  </a:lnTo>
                  <a:lnTo>
                    <a:pt x="630782" y="106293"/>
                  </a:lnTo>
                  <a:lnTo>
                    <a:pt x="614200" y="85988"/>
                  </a:lnTo>
                  <a:lnTo>
                    <a:pt x="631015" y="85988"/>
                  </a:lnTo>
                  <a:lnTo>
                    <a:pt x="669476" y="126384"/>
                  </a:lnTo>
                  <a:lnTo>
                    <a:pt x="704452" y="189989"/>
                  </a:lnTo>
                  <a:lnTo>
                    <a:pt x="707362" y="228942"/>
                  </a:lnTo>
                  <a:lnTo>
                    <a:pt x="693749" y="272106"/>
                  </a:lnTo>
                  <a:lnTo>
                    <a:pt x="658508" y="319066"/>
                  </a:lnTo>
                  <a:lnTo>
                    <a:pt x="451184" y="525455"/>
                  </a:lnTo>
                  <a:close/>
                </a:path>
                <a:path w="707390" h="574040">
                  <a:moveTo>
                    <a:pt x="374598" y="392312"/>
                  </a:moveTo>
                  <a:lnTo>
                    <a:pt x="367586" y="385329"/>
                  </a:lnTo>
                  <a:lnTo>
                    <a:pt x="534746" y="218914"/>
                  </a:lnTo>
                  <a:lnTo>
                    <a:pt x="555047" y="192765"/>
                  </a:lnTo>
                  <a:lnTo>
                    <a:pt x="567717" y="162998"/>
                  </a:lnTo>
                  <a:lnTo>
                    <a:pt x="572369" y="130989"/>
                  </a:lnTo>
                  <a:lnTo>
                    <a:pt x="568618" y="98115"/>
                  </a:lnTo>
                  <a:lnTo>
                    <a:pt x="578251" y="95767"/>
                  </a:lnTo>
                  <a:lnTo>
                    <a:pt x="582293" y="131180"/>
                  </a:lnTo>
                  <a:lnTo>
                    <a:pt x="577281" y="165661"/>
                  </a:lnTo>
                  <a:lnTo>
                    <a:pt x="563631" y="197728"/>
                  </a:lnTo>
                  <a:lnTo>
                    <a:pt x="541758" y="225897"/>
                  </a:lnTo>
                  <a:lnTo>
                    <a:pt x="374598" y="392312"/>
                  </a:lnTo>
                  <a:close/>
                </a:path>
                <a:path w="707390" h="574040">
                  <a:moveTo>
                    <a:pt x="312290" y="498983"/>
                  </a:moveTo>
                  <a:lnTo>
                    <a:pt x="311360" y="498983"/>
                  </a:lnTo>
                  <a:lnTo>
                    <a:pt x="309508" y="498852"/>
                  </a:lnTo>
                  <a:lnTo>
                    <a:pt x="313664" y="498852"/>
                  </a:lnTo>
                  <a:lnTo>
                    <a:pt x="312290" y="498983"/>
                  </a:lnTo>
                  <a:close/>
                </a:path>
              </a:pathLst>
            </a:custGeom>
            <a:solidFill>
              <a:srgbClr val="FDFB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612537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9" y="0"/>
                  </a:lnTo>
                  <a:lnTo>
                    <a:pt x="18287999" y="38099"/>
                  </a:lnTo>
                  <a:lnTo>
                    <a:pt x="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80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2519919"/>
              <a:ext cx="18288000" cy="0"/>
            </a:xfrm>
            <a:custGeom>
              <a:avLst/>
              <a:gdLst/>
              <a:ahLst/>
              <a:cxnLst/>
              <a:rect l="l" t="t" r="r" b="b"/>
              <a:pathLst>
                <a:path w="18288000" h="0">
                  <a:moveTo>
                    <a:pt x="0" y="0"/>
                  </a:moveTo>
                  <a:lnTo>
                    <a:pt x="18287998" y="0"/>
                  </a:lnTo>
                </a:path>
              </a:pathLst>
            </a:custGeom>
            <a:ln w="38099">
              <a:solidFill>
                <a:srgbClr val="F780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396934" y="4215102"/>
            <a:ext cx="6074410" cy="1196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 spc="-150">
                <a:solidFill>
                  <a:srgbClr val="1D1D1D"/>
                </a:solidFill>
                <a:latin typeface="Lucida Sans Unicode"/>
                <a:cs typeface="Lucida Sans Unicode"/>
              </a:rPr>
              <a:t>https://www.itm- </a:t>
            </a:r>
            <a:r>
              <a:rPr dirty="0" sz="2200" spc="-14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65">
                <a:solidFill>
                  <a:srgbClr val="1D1D1D"/>
                </a:solidFill>
                <a:latin typeface="Lucida Sans Unicode"/>
                <a:cs typeface="Lucida Sans Unicode"/>
              </a:rPr>
              <a:t>conferences.org/articles/itmconf/pdf/2022/04/itm </a:t>
            </a:r>
            <a:r>
              <a:rPr dirty="0" sz="2200" spc="-68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1D1D1D"/>
                </a:solidFill>
                <a:latin typeface="Lucida Sans Unicode"/>
                <a:cs typeface="Lucida Sans Unicode"/>
              </a:rPr>
              <a:t>conf_icacc2022_03044.pdf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2956" y="2782813"/>
            <a:ext cx="76835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35">
                <a:solidFill>
                  <a:srgbClr val="1D1D1D"/>
                </a:solidFill>
                <a:latin typeface="Microsoft Sans Serif"/>
                <a:cs typeface="Microsoft Sans Serif"/>
              </a:rPr>
              <a:t>Author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88559" y="2782813"/>
            <a:ext cx="4343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160">
                <a:solidFill>
                  <a:srgbClr val="1D1D1D"/>
                </a:solidFill>
                <a:latin typeface="Microsoft Sans Serif"/>
                <a:cs typeface="Microsoft Sans Serif"/>
              </a:rPr>
              <a:t>t</a:t>
            </a:r>
            <a:r>
              <a:rPr dirty="0" sz="1900" spc="-55">
                <a:solidFill>
                  <a:srgbClr val="1D1D1D"/>
                </a:solidFill>
                <a:latin typeface="Microsoft Sans Serif"/>
                <a:cs typeface="Microsoft Sans Serif"/>
              </a:rPr>
              <a:t>i</a:t>
            </a:r>
            <a:r>
              <a:rPr dirty="0" sz="1900" spc="160">
                <a:solidFill>
                  <a:srgbClr val="1D1D1D"/>
                </a:solidFill>
                <a:latin typeface="Microsoft Sans Serif"/>
                <a:cs typeface="Microsoft Sans Serif"/>
              </a:rPr>
              <a:t>t</a:t>
            </a:r>
            <a:r>
              <a:rPr dirty="0" sz="1900" spc="-55">
                <a:solidFill>
                  <a:srgbClr val="1D1D1D"/>
                </a:solidFill>
                <a:latin typeface="Microsoft Sans Serif"/>
                <a:cs typeface="Microsoft Sans Serif"/>
              </a:rPr>
              <a:t>l</a:t>
            </a:r>
            <a:r>
              <a:rPr dirty="0" sz="1900" spc="10">
                <a:solidFill>
                  <a:srgbClr val="1D1D1D"/>
                </a:solidFill>
                <a:latin typeface="Microsoft Sans Serif"/>
                <a:cs typeface="Microsoft Sans Serif"/>
              </a:rPr>
              <a:t>e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36843" y="2601010"/>
            <a:ext cx="64897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0">
                <a:solidFill>
                  <a:srgbClr val="1D1D1D"/>
                </a:solidFill>
                <a:latin typeface="Microsoft Sans Serif"/>
                <a:cs typeface="Microsoft Sans Serif"/>
              </a:rPr>
              <a:t>li</a:t>
            </a:r>
            <a:r>
              <a:rPr dirty="0" sz="3400" spc="-30">
                <a:solidFill>
                  <a:srgbClr val="1D1D1D"/>
                </a:solidFill>
                <a:latin typeface="Microsoft Sans Serif"/>
                <a:cs typeface="Microsoft Sans Serif"/>
              </a:rPr>
              <a:t>n</a:t>
            </a:r>
            <a:r>
              <a:rPr dirty="0" sz="3400" spc="-25">
                <a:solidFill>
                  <a:srgbClr val="1D1D1D"/>
                </a:solidFill>
                <a:latin typeface="Microsoft Sans Serif"/>
                <a:cs typeface="Microsoft Sans Serif"/>
              </a:rPr>
              <a:t>k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697916" y="856339"/>
            <a:ext cx="547306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65">
                <a:solidFill>
                  <a:srgbClr val="1D1D1D"/>
                </a:solidFill>
              </a:rPr>
              <a:t>L</a:t>
            </a:r>
            <a:r>
              <a:rPr dirty="0" sz="5200" spc="-114">
                <a:solidFill>
                  <a:srgbClr val="1D1D1D"/>
                </a:solidFill>
              </a:rPr>
              <a:t>i</a:t>
            </a:r>
            <a:r>
              <a:rPr dirty="0" sz="5200" spc="180">
                <a:solidFill>
                  <a:srgbClr val="1D1D1D"/>
                </a:solidFill>
              </a:rPr>
              <a:t>t</a:t>
            </a:r>
            <a:r>
              <a:rPr dirty="0" sz="5200" spc="80">
                <a:solidFill>
                  <a:srgbClr val="1D1D1D"/>
                </a:solidFill>
              </a:rPr>
              <a:t>e</a:t>
            </a:r>
            <a:r>
              <a:rPr dirty="0" sz="5200" spc="30">
                <a:solidFill>
                  <a:srgbClr val="1D1D1D"/>
                </a:solidFill>
              </a:rPr>
              <a:t>r</a:t>
            </a:r>
            <a:r>
              <a:rPr dirty="0" sz="5200" spc="20">
                <a:solidFill>
                  <a:srgbClr val="1D1D1D"/>
                </a:solidFill>
              </a:rPr>
              <a:t>a</a:t>
            </a:r>
            <a:r>
              <a:rPr dirty="0" sz="5200" spc="180">
                <a:solidFill>
                  <a:srgbClr val="1D1D1D"/>
                </a:solidFill>
              </a:rPr>
              <a:t>t</a:t>
            </a:r>
            <a:r>
              <a:rPr dirty="0" sz="5200" spc="-55">
                <a:solidFill>
                  <a:srgbClr val="1D1D1D"/>
                </a:solidFill>
              </a:rPr>
              <a:t>u</a:t>
            </a:r>
            <a:r>
              <a:rPr dirty="0" sz="5200" spc="30">
                <a:solidFill>
                  <a:srgbClr val="1D1D1D"/>
                </a:solidFill>
              </a:rPr>
              <a:t>r</a:t>
            </a:r>
            <a:r>
              <a:rPr dirty="0" sz="5200" spc="85">
                <a:solidFill>
                  <a:srgbClr val="1D1D1D"/>
                </a:solidFill>
              </a:rPr>
              <a:t>e</a:t>
            </a:r>
            <a:r>
              <a:rPr dirty="0" sz="5200" spc="-375">
                <a:solidFill>
                  <a:srgbClr val="1D1D1D"/>
                </a:solidFill>
              </a:rPr>
              <a:t> </a:t>
            </a:r>
            <a:r>
              <a:rPr dirty="0" sz="5200" spc="-70">
                <a:solidFill>
                  <a:srgbClr val="1D1D1D"/>
                </a:solidFill>
              </a:rPr>
              <a:t>s</a:t>
            </a:r>
            <a:r>
              <a:rPr dirty="0" sz="5200" spc="80">
                <a:solidFill>
                  <a:srgbClr val="1D1D1D"/>
                </a:solidFill>
              </a:rPr>
              <a:t>e</a:t>
            </a:r>
            <a:r>
              <a:rPr dirty="0" sz="5200" spc="30">
                <a:solidFill>
                  <a:srgbClr val="1D1D1D"/>
                </a:solidFill>
              </a:rPr>
              <a:t>r</a:t>
            </a:r>
            <a:r>
              <a:rPr dirty="0" sz="5200" spc="270">
                <a:solidFill>
                  <a:srgbClr val="1D1D1D"/>
                </a:solidFill>
              </a:rPr>
              <a:t>v</a:t>
            </a:r>
            <a:r>
              <a:rPr dirty="0" sz="5200" spc="80">
                <a:solidFill>
                  <a:srgbClr val="1D1D1D"/>
                </a:solidFill>
              </a:rPr>
              <a:t>e</a:t>
            </a:r>
            <a:r>
              <a:rPr dirty="0" sz="5200" spc="235">
                <a:solidFill>
                  <a:srgbClr val="1D1D1D"/>
                </a:solidFill>
              </a:rPr>
              <a:t>y</a:t>
            </a:r>
            <a:endParaRPr sz="5200"/>
          </a:p>
        </p:txBody>
      </p:sp>
      <p:sp>
        <p:nvSpPr>
          <p:cNvPr id="23" name="object 23"/>
          <p:cNvSpPr txBox="1"/>
          <p:nvPr/>
        </p:nvSpPr>
        <p:spPr>
          <a:xfrm>
            <a:off x="843932" y="3798545"/>
            <a:ext cx="2289810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835" marR="5080" indent="-64769">
              <a:lnSpc>
                <a:spcPct val="114100"/>
              </a:lnSpc>
              <a:spcBef>
                <a:spcPts val="100"/>
              </a:spcBef>
            </a:pPr>
            <a:r>
              <a:rPr dirty="0" sz="2300" spc="-254">
                <a:solidFill>
                  <a:srgbClr val="1D1D1D"/>
                </a:solidFill>
                <a:latin typeface="Lucida Sans Unicode"/>
                <a:cs typeface="Lucida Sans Unicode"/>
              </a:rPr>
              <a:t>G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100">
                <a:solidFill>
                  <a:srgbClr val="1D1D1D"/>
                </a:solidFill>
                <a:latin typeface="Lucida Sans Unicode"/>
                <a:cs typeface="Lucida Sans Unicode"/>
              </a:rPr>
              <a:t>y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60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15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16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22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45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04">
                <a:solidFill>
                  <a:srgbClr val="1D1D1D"/>
                </a:solidFill>
                <a:latin typeface="Lucida Sans Unicode"/>
                <a:cs typeface="Lucida Sans Unicode"/>
              </a:rPr>
              <a:t>j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15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14">
                <a:solidFill>
                  <a:srgbClr val="1D1D1D"/>
                </a:solidFill>
                <a:latin typeface="Lucida Sans Unicode"/>
                <a:cs typeface="Lucida Sans Unicode"/>
              </a:rPr>
              <a:t>1  </a:t>
            </a:r>
            <a:r>
              <a:rPr dirty="0" sz="2300" spc="-120">
                <a:solidFill>
                  <a:srgbClr val="1D1D1D"/>
                </a:solidFill>
                <a:latin typeface="Lucida Sans Unicode"/>
                <a:cs typeface="Lucida Sans Unicode"/>
              </a:rPr>
              <a:t>U</a:t>
            </a:r>
            <a:r>
              <a:rPr dirty="0" sz="2300" spc="-60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250">
                <a:solidFill>
                  <a:srgbClr val="1D1D1D"/>
                </a:solidFill>
                <a:latin typeface="Lucida Sans Unicode"/>
                <a:cs typeface="Lucida Sans Unicode"/>
              </a:rPr>
              <a:t>k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15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110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195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-22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00">
                <a:solidFill>
                  <a:srgbClr val="1D1D1D"/>
                </a:solidFill>
                <a:latin typeface="Lucida Sans Unicode"/>
                <a:cs typeface="Lucida Sans Unicode"/>
              </a:rPr>
              <a:t>K</a:t>
            </a:r>
            <a:r>
              <a:rPr dirty="0" sz="2300" spc="-20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15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185">
                <a:solidFill>
                  <a:srgbClr val="1D1D1D"/>
                </a:solidFill>
                <a:latin typeface="Lucida Sans Unicode"/>
                <a:cs typeface="Lucida Sans Unicode"/>
              </a:rPr>
              <a:t>c</a:t>
            </a:r>
            <a:r>
              <a:rPr dirty="0" sz="2300" spc="-20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2300" spc="-114">
                <a:solidFill>
                  <a:srgbClr val="1D1D1D"/>
                </a:solidFill>
                <a:latin typeface="Lucida Sans Unicode"/>
                <a:cs typeface="Lucida Sans Unicode"/>
              </a:rPr>
              <a:t>2  </a:t>
            </a:r>
            <a:r>
              <a:rPr dirty="0" sz="2300" spc="85">
                <a:solidFill>
                  <a:srgbClr val="1D1D1D"/>
                </a:solidFill>
                <a:latin typeface="Lucida Sans Unicode"/>
                <a:cs typeface="Lucida Sans Unicode"/>
              </a:rPr>
              <a:t>P</a:t>
            </a:r>
            <a:r>
              <a:rPr dirty="0" sz="2300" spc="-15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170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60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25">
                <a:solidFill>
                  <a:srgbClr val="1D1D1D"/>
                </a:solidFill>
                <a:latin typeface="Lucida Sans Unicode"/>
                <a:cs typeface="Lucida Sans Unicode"/>
              </a:rPr>
              <a:t>m</a:t>
            </a:r>
            <a:r>
              <a:rPr dirty="0" sz="2300" spc="-22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55">
                <a:solidFill>
                  <a:srgbClr val="1D1D1D"/>
                </a:solidFill>
                <a:latin typeface="Lucida Sans Unicode"/>
                <a:cs typeface="Lucida Sans Unicode"/>
              </a:rPr>
              <a:t>M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0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04">
                <a:solidFill>
                  <a:srgbClr val="1D1D1D"/>
                </a:solidFill>
                <a:latin typeface="Lucida Sans Unicode"/>
                <a:cs typeface="Lucida Sans Unicode"/>
              </a:rPr>
              <a:t>j</a:t>
            </a:r>
            <a:r>
              <a:rPr dirty="0" sz="2300" spc="-1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00">
                <a:solidFill>
                  <a:srgbClr val="1D1D1D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114">
                <a:solidFill>
                  <a:srgbClr val="1D1D1D"/>
                </a:solidFill>
                <a:latin typeface="Lucida Sans Unicode"/>
                <a:cs typeface="Lucida Sans Unicode"/>
              </a:rPr>
              <a:t>3  </a:t>
            </a:r>
            <a:r>
              <a:rPr dirty="0" sz="2300" spc="-22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45">
                <a:solidFill>
                  <a:srgbClr val="1D1D1D"/>
                </a:solidFill>
                <a:latin typeface="Lucida Sans Unicode"/>
                <a:cs typeface="Lucida Sans Unicode"/>
              </a:rPr>
              <a:t>p</a:t>
            </a:r>
            <a:r>
              <a:rPr dirty="0" sz="2300" spc="-215">
                <a:solidFill>
                  <a:srgbClr val="1D1D1D"/>
                </a:solidFill>
                <a:latin typeface="Lucida Sans Unicode"/>
                <a:cs typeface="Lucida Sans Unicode"/>
              </a:rPr>
              <a:t>u</a:t>
            </a:r>
            <a:r>
              <a:rPr dirty="0" sz="2300" spc="-15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300" spc="-90">
                <a:solidFill>
                  <a:srgbClr val="1D1D1D"/>
                </a:solidFill>
                <a:latin typeface="Lucida Sans Unicode"/>
                <a:cs typeface="Lucida Sans Unicode"/>
              </a:rPr>
              <a:t>v</a:t>
            </a:r>
            <a:r>
              <a:rPr dirty="0" sz="2300" spc="-12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00" spc="-22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300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2300" spc="-20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300" spc="-170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2300" spc="-200">
                <a:solidFill>
                  <a:srgbClr val="1D1D1D"/>
                </a:solidFill>
                <a:latin typeface="Lucida Sans Unicode"/>
                <a:cs typeface="Lucida Sans Unicode"/>
              </a:rPr>
              <a:t>n</a:t>
            </a:r>
            <a:r>
              <a:rPr dirty="0" sz="2300" spc="-240">
                <a:solidFill>
                  <a:srgbClr val="1D1D1D"/>
                </a:solidFill>
                <a:latin typeface="Lucida Sans Unicode"/>
                <a:cs typeface="Lucida Sans Unicode"/>
              </a:rPr>
              <a:t>d</a:t>
            </a:r>
            <a:r>
              <a:rPr dirty="0" sz="2300" spc="-120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46586" y="3816963"/>
            <a:ext cx="2119630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700"/>
              </a:lnSpc>
              <a:spcBef>
                <a:spcPts val="100"/>
              </a:spcBef>
            </a:pPr>
            <a:r>
              <a:rPr dirty="0" sz="1500" spc="15">
                <a:solidFill>
                  <a:srgbClr val="1D1D1D"/>
                </a:solidFill>
                <a:latin typeface="Microsoft Sans Serif"/>
                <a:cs typeface="Microsoft Sans Serif"/>
              </a:rPr>
              <a:t>A</a:t>
            </a:r>
            <a:r>
              <a:rPr dirty="0" sz="1500" spc="-15">
                <a:solidFill>
                  <a:srgbClr val="1D1D1D"/>
                </a:solidFill>
                <a:latin typeface="Microsoft Sans Serif"/>
                <a:cs typeface="Microsoft Sans Serif"/>
              </a:rPr>
              <a:t>u</a:t>
            </a:r>
            <a:r>
              <a:rPr dirty="0" sz="1500" spc="130">
                <a:solidFill>
                  <a:srgbClr val="1D1D1D"/>
                </a:solidFill>
                <a:latin typeface="Microsoft Sans Serif"/>
                <a:cs typeface="Microsoft Sans Serif"/>
              </a:rPr>
              <a:t>t</a:t>
            </a:r>
            <a:r>
              <a:rPr dirty="0" sz="1500" spc="50">
                <a:solidFill>
                  <a:srgbClr val="1D1D1D"/>
                </a:solidFill>
                <a:latin typeface="Microsoft Sans Serif"/>
                <a:cs typeface="Microsoft Sans Serif"/>
              </a:rPr>
              <a:t>o</a:t>
            </a:r>
            <a:r>
              <a:rPr dirty="0" sz="1500" spc="35">
                <a:solidFill>
                  <a:srgbClr val="1D1D1D"/>
                </a:solidFill>
                <a:latin typeface="Microsoft Sans Serif"/>
                <a:cs typeface="Microsoft Sans Serif"/>
              </a:rPr>
              <a:t>m</a:t>
            </a:r>
            <a:r>
              <a:rPr dirty="0" sz="1500" spc="-65">
                <a:solidFill>
                  <a:srgbClr val="1D1D1D"/>
                </a:solidFill>
                <a:latin typeface="Microsoft Sans Serif"/>
                <a:cs typeface="Microsoft Sans Serif"/>
              </a:rPr>
              <a:t>a</a:t>
            </a:r>
            <a:r>
              <a:rPr dirty="0" sz="1500" spc="130">
                <a:solidFill>
                  <a:srgbClr val="1D1D1D"/>
                </a:solidFill>
                <a:latin typeface="Microsoft Sans Serif"/>
                <a:cs typeface="Microsoft Sans Serif"/>
              </a:rPr>
              <a:t>t</a:t>
            </a:r>
            <a:r>
              <a:rPr dirty="0" sz="1500" spc="-15">
                <a:solidFill>
                  <a:srgbClr val="1D1D1D"/>
                </a:solidFill>
                <a:latin typeface="Microsoft Sans Serif"/>
                <a:cs typeface="Microsoft Sans Serif"/>
              </a:rPr>
              <a:t>ic</a:t>
            </a:r>
            <a:r>
              <a:rPr dirty="0" sz="1500" spc="-80">
                <a:solidFill>
                  <a:srgbClr val="1D1D1D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1D1D1D"/>
                </a:solidFill>
                <a:latin typeface="Microsoft Sans Serif"/>
                <a:cs typeface="Microsoft Sans Serif"/>
              </a:rPr>
              <a:t>N</a:t>
            </a:r>
            <a:r>
              <a:rPr dirty="0" sz="1500" spc="-15">
                <a:solidFill>
                  <a:srgbClr val="1D1D1D"/>
                </a:solidFill>
                <a:latin typeface="Microsoft Sans Serif"/>
                <a:cs typeface="Microsoft Sans Serif"/>
              </a:rPr>
              <a:t>u</a:t>
            </a:r>
            <a:r>
              <a:rPr dirty="0" sz="1500" spc="35">
                <a:solidFill>
                  <a:srgbClr val="1D1D1D"/>
                </a:solidFill>
                <a:latin typeface="Microsoft Sans Serif"/>
                <a:cs typeface="Microsoft Sans Serif"/>
              </a:rPr>
              <a:t>m</a:t>
            </a:r>
            <a:r>
              <a:rPr dirty="0" sz="1500" spc="50">
                <a:solidFill>
                  <a:srgbClr val="1D1D1D"/>
                </a:solidFill>
                <a:latin typeface="Microsoft Sans Serif"/>
                <a:cs typeface="Microsoft Sans Serif"/>
              </a:rPr>
              <a:t>b</a:t>
            </a:r>
            <a:r>
              <a:rPr dirty="0" sz="1500" spc="10">
                <a:solidFill>
                  <a:srgbClr val="1D1D1D"/>
                </a:solidFill>
                <a:latin typeface="Microsoft Sans Serif"/>
                <a:cs typeface="Microsoft Sans Serif"/>
              </a:rPr>
              <a:t>e</a:t>
            </a:r>
            <a:r>
              <a:rPr dirty="0" sz="1500" spc="15">
                <a:solidFill>
                  <a:srgbClr val="1D1D1D"/>
                </a:solidFill>
                <a:latin typeface="Microsoft Sans Serif"/>
                <a:cs typeface="Microsoft Sans Serif"/>
              </a:rPr>
              <a:t>r</a:t>
            </a:r>
            <a:r>
              <a:rPr dirty="0" sz="1500" spc="-80">
                <a:solidFill>
                  <a:srgbClr val="1D1D1D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30">
                <a:solidFill>
                  <a:srgbClr val="1D1D1D"/>
                </a:solidFill>
                <a:latin typeface="Microsoft Sans Serif"/>
                <a:cs typeface="Microsoft Sans Serif"/>
              </a:rPr>
              <a:t>P</a:t>
            </a:r>
            <a:r>
              <a:rPr dirty="0" sz="1500" spc="-55">
                <a:solidFill>
                  <a:srgbClr val="1D1D1D"/>
                </a:solidFill>
                <a:latin typeface="Microsoft Sans Serif"/>
                <a:cs typeface="Microsoft Sans Serif"/>
              </a:rPr>
              <a:t>la</a:t>
            </a:r>
            <a:r>
              <a:rPr dirty="0" sz="1500" spc="130">
                <a:solidFill>
                  <a:srgbClr val="1D1D1D"/>
                </a:solidFill>
                <a:latin typeface="Microsoft Sans Serif"/>
                <a:cs typeface="Microsoft Sans Serif"/>
              </a:rPr>
              <a:t>t</a:t>
            </a:r>
            <a:r>
              <a:rPr dirty="0" sz="1500" spc="5">
                <a:solidFill>
                  <a:srgbClr val="1D1D1D"/>
                </a:solidFill>
                <a:latin typeface="Microsoft Sans Serif"/>
                <a:cs typeface="Microsoft Sans Serif"/>
              </a:rPr>
              <a:t>e  </a:t>
            </a:r>
            <a:r>
              <a:rPr dirty="0" sz="1500" spc="5">
                <a:solidFill>
                  <a:srgbClr val="1D1D1D"/>
                </a:solidFill>
                <a:latin typeface="Microsoft Sans Serif"/>
                <a:cs typeface="Microsoft Sans Serif"/>
              </a:rPr>
              <a:t>Recognition </a:t>
            </a:r>
            <a:r>
              <a:rPr dirty="0" sz="1500">
                <a:solidFill>
                  <a:srgbClr val="1D1D1D"/>
                </a:solidFill>
                <a:latin typeface="Microsoft Sans Serif"/>
                <a:cs typeface="Microsoft Sans Serif"/>
              </a:rPr>
              <a:t>System </a:t>
            </a:r>
            <a:r>
              <a:rPr dirty="0" sz="1500" spc="70">
                <a:solidFill>
                  <a:srgbClr val="1D1D1D"/>
                </a:solidFill>
                <a:latin typeface="Microsoft Sans Serif"/>
                <a:cs typeface="Microsoft Sans Serif"/>
              </a:rPr>
              <a:t>for </a:t>
            </a:r>
            <a:r>
              <a:rPr dirty="0" sz="1500" spc="75">
                <a:solidFill>
                  <a:srgbClr val="1D1D1D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75">
                <a:solidFill>
                  <a:srgbClr val="1D1D1D"/>
                </a:solidFill>
                <a:latin typeface="Microsoft Sans Serif"/>
                <a:cs typeface="Microsoft Sans Serif"/>
              </a:rPr>
              <a:t>I</a:t>
            </a:r>
            <a:r>
              <a:rPr dirty="0" sz="1500" spc="-15">
                <a:solidFill>
                  <a:srgbClr val="1D1D1D"/>
                </a:solidFill>
                <a:latin typeface="Microsoft Sans Serif"/>
                <a:cs typeface="Microsoft Sans Serif"/>
              </a:rPr>
              <a:t>n</a:t>
            </a:r>
            <a:r>
              <a:rPr dirty="0" sz="1500" spc="50">
                <a:solidFill>
                  <a:srgbClr val="1D1D1D"/>
                </a:solidFill>
                <a:latin typeface="Microsoft Sans Serif"/>
                <a:cs typeface="Microsoft Sans Serif"/>
              </a:rPr>
              <a:t>d</a:t>
            </a:r>
            <a:r>
              <a:rPr dirty="0" sz="1500" spc="-55">
                <a:solidFill>
                  <a:srgbClr val="1D1D1D"/>
                </a:solidFill>
                <a:latin typeface="Microsoft Sans Serif"/>
                <a:cs typeface="Microsoft Sans Serif"/>
              </a:rPr>
              <a:t>ia</a:t>
            </a:r>
            <a:r>
              <a:rPr dirty="0" sz="1500" spc="-15">
                <a:solidFill>
                  <a:srgbClr val="1D1D1D"/>
                </a:solidFill>
                <a:latin typeface="Microsoft Sans Serif"/>
                <a:cs typeface="Microsoft Sans Serif"/>
              </a:rPr>
              <a:t>n</a:t>
            </a:r>
            <a:r>
              <a:rPr dirty="0" sz="1500" spc="-80">
                <a:solidFill>
                  <a:srgbClr val="1D1D1D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1D1D1D"/>
                </a:solidFill>
                <a:latin typeface="Microsoft Sans Serif"/>
                <a:cs typeface="Microsoft Sans Serif"/>
              </a:rPr>
              <a:t>N</a:t>
            </a:r>
            <a:r>
              <a:rPr dirty="0" sz="1500" spc="-15">
                <a:solidFill>
                  <a:srgbClr val="1D1D1D"/>
                </a:solidFill>
                <a:latin typeface="Microsoft Sans Serif"/>
                <a:cs typeface="Microsoft Sans Serif"/>
              </a:rPr>
              <a:t>u</a:t>
            </a:r>
            <a:r>
              <a:rPr dirty="0" sz="1500" spc="35">
                <a:solidFill>
                  <a:srgbClr val="1D1D1D"/>
                </a:solidFill>
                <a:latin typeface="Microsoft Sans Serif"/>
                <a:cs typeface="Microsoft Sans Serif"/>
              </a:rPr>
              <a:t>m</a:t>
            </a:r>
            <a:r>
              <a:rPr dirty="0" sz="1500" spc="50">
                <a:solidFill>
                  <a:srgbClr val="1D1D1D"/>
                </a:solidFill>
                <a:latin typeface="Microsoft Sans Serif"/>
                <a:cs typeface="Microsoft Sans Serif"/>
              </a:rPr>
              <a:t>b</a:t>
            </a:r>
            <a:r>
              <a:rPr dirty="0" sz="1500" spc="10">
                <a:solidFill>
                  <a:srgbClr val="1D1D1D"/>
                </a:solidFill>
                <a:latin typeface="Microsoft Sans Serif"/>
                <a:cs typeface="Microsoft Sans Serif"/>
              </a:rPr>
              <a:t>e</a:t>
            </a:r>
            <a:r>
              <a:rPr dirty="0" sz="1500" spc="15">
                <a:solidFill>
                  <a:srgbClr val="1D1D1D"/>
                </a:solidFill>
                <a:latin typeface="Microsoft Sans Serif"/>
                <a:cs typeface="Microsoft Sans Serif"/>
              </a:rPr>
              <a:t>r</a:t>
            </a:r>
            <a:r>
              <a:rPr dirty="0" sz="1500" spc="-80">
                <a:solidFill>
                  <a:srgbClr val="1D1D1D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30">
                <a:solidFill>
                  <a:srgbClr val="1D1D1D"/>
                </a:solidFill>
                <a:latin typeface="Microsoft Sans Serif"/>
                <a:cs typeface="Microsoft Sans Serif"/>
              </a:rPr>
              <a:t>P</a:t>
            </a:r>
            <a:r>
              <a:rPr dirty="0" sz="1500" spc="-55">
                <a:solidFill>
                  <a:srgbClr val="1D1D1D"/>
                </a:solidFill>
                <a:latin typeface="Microsoft Sans Serif"/>
                <a:cs typeface="Microsoft Sans Serif"/>
              </a:rPr>
              <a:t>la</a:t>
            </a:r>
            <a:r>
              <a:rPr dirty="0" sz="1500" spc="130">
                <a:solidFill>
                  <a:srgbClr val="1D1D1D"/>
                </a:solidFill>
                <a:latin typeface="Microsoft Sans Serif"/>
                <a:cs typeface="Microsoft Sans Serif"/>
              </a:rPr>
              <a:t>t</a:t>
            </a:r>
            <a:r>
              <a:rPr dirty="0" sz="1500" spc="10">
                <a:solidFill>
                  <a:srgbClr val="1D1D1D"/>
                </a:solidFill>
                <a:latin typeface="Microsoft Sans Serif"/>
                <a:cs typeface="Microsoft Sans Serif"/>
              </a:rPr>
              <a:t>e</a:t>
            </a:r>
            <a:r>
              <a:rPr dirty="0" sz="1500" spc="-60">
                <a:solidFill>
                  <a:srgbClr val="1D1D1D"/>
                </a:solidFill>
                <a:latin typeface="Microsoft Sans Serif"/>
                <a:cs typeface="Microsoft Sans Serif"/>
              </a:rPr>
              <a:t>s  </a:t>
            </a:r>
            <a:r>
              <a:rPr dirty="0" sz="1500" spc="-15">
                <a:solidFill>
                  <a:srgbClr val="1D1D1D"/>
                </a:solidFill>
                <a:latin typeface="Microsoft Sans Serif"/>
                <a:cs typeface="Microsoft Sans Serif"/>
              </a:rPr>
              <a:t>u</a:t>
            </a:r>
            <a:r>
              <a:rPr dirty="0" sz="1500" spc="-85">
                <a:solidFill>
                  <a:srgbClr val="1D1D1D"/>
                </a:solidFill>
                <a:latin typeface="Microsoft Sans Serif"/>
                <a:cs typeface="Microsoft Sans Serif"/>
              </a:rPr>
              <a:t>s</a:t>
            </a:r>
            <a:r>
              <a:rPr dirty="0" sz="1500" spc="-30">
                <a:solidFill>
                  <a:srgbClr val="1D1D1D"/>
                </a:solidFill>
                <a:latin typeface="Microsoft Sans Serif"/>
                <a:cs typeface="Microsoft Sans Serif"/>
              </a:rPr>
              <a:t>in</a:t>
            </a:r>
            <a:r>
              <a:rPr dirty="0" sz="1500" spc="40">
                <a:solidFill>
                  <a:srgbClr val="1D1D1D"/>
                </a:solidFill>
                <a:latin typeface="Microsoft Sans Serif"/>
                <a:cs typeface="Microsoft Sans Serif"/>
              </a:rPr>
              <a:t>g</a:t>
            </a:r>
            <a:r>
              <a:rPr dirty="0" sz="1500" spc="-80">
                <a:solidFill>
                  <a:srgbClr val="1D1D1D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20">
                <a:solidFill>
                  <a:srgbClr val="1D1D1D"/>
                </a:solidFill>
                <a:latin typeface="Microsoft Sans Serif"/>
                <a:cs typeface="Microsoft Sans Serif"/>
              </a:rPr>
              <a:t>M</a:t>
            </a:r>
            <a:r>
              <a:rPr dirty="0" sz="1500" spc="-65">
                <a:solidFill>
                  <a:srgbClr val="1D1D1D"/>
                </a:solidFill>
                <a:latin typeface="Microsoft Sans Serif"/>
                <a:cs typeface="Microsoft Sans Serif"/>
              </a:rPr>
              <a:t>a</a:t>
            </a:r>
            <a:r>
              <a:rPr dirty="0" sz="1500" spc="15">
                <a:solidFill>
                  <a:srgbClr val="1D1D1D"/>
                </a:solidFill>
                <a:latin typeface="Microsoft Sans Serif"/>
                <a:cs typeface="Microsoft Sans Serif"/>
              </a:rPr>
              <a:t>c</a:t>
            </a:r>
            <a:r>
              <a:rPr dirty="0" sz="1500" spc="-15">
                <a:solidFill>
                  <a:srgbClr val="1D1D1D"/>
                </a:solidFill>
                <a:latin typeface="Microsoft Sans Serif"/>
                <a:cs typeface="Microsoft Sans Serif"/>
              </a:rPr>
              <a:t>h</a:t>
            </a:r>
            <a:r>
              <a:rPr dirty="0" sz="1500" spc="-30">
                <a:solidFill>
                  <a:srgbClr val="1D1D1D"/>
                </a:solidFill>
                <a:latin typeface="Microsoft Sans Serif"/>
                <a:cs typeface="Microsoft Sans Serif"/>
              </a:rPr>
              <a:t>in</a:t>
            </a:r>
            <a:r>
              <a:rPr dirty="0" sz="1500" spc="5">
                <a:solidFill>
                  <a:srgbClr val="1D1D1D"/>
                </a:solidFill>
                <a:latin typeface="Microsoft Sans Serif"/>
                <a:cs typeface="Microsoft Sans Serif"/>
              </a:rPr>
              <a:t>e  </a:t>
            </a:r>
            <a:r>
              <a:rPr dirty="0" sz="1500" spc="-5">
                <a:solidFill>
                  <a:srgbClr val="1D1D1D"/>
                </a:solidFill>
                <a:latin typeface="Microsoft Sans Serif"/>
                <a:cs typeface="Microsoft Sans Serif"/>
              </a:rPr>
              <a:t>LearningTechniques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80024" y="2623043"/>
            <a:ext cx="1457960" cy="3708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50" spc="-25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2250" spc="15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40">
                <a:solidFill>
                  <a:srgbClr val="1D1D1D"/>
                </a:solidFill>
                <a:latin typeface="Lucida Sans Unicode"/>
                <a:cs typeface="Lucida Sans Unicode"/>
              </a:rPr>
              <a:t>f</a:t>
            </a:r>
            <a:r>
              <a:rPr dirty="0" sz="2250" spc="85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250" spc="40">
                <a:solidFill>
                  <a:srgbClr val="1D1D1D"/>
                </a:solidFill>
                <a:latin typeface="Lucida Sans Unicode"/>
                <a:cs typeface="Lucida Sans Unicode"/>
              </a:rPr>
              <a:t>w</a:t>
            </a:r>
            <a:r>
              <a:rPr dirty="0" sz="2250" spc="1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250" spc="20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250" spc="45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2250" spc="30">
                <a:solidFill>
                  <a:srgbClr val="1D1D1D"/>
                </a:solidFill>
                <a:latin typeface="Lucida Sans Unicode"/>
                <a:cs typeface="Lucida Sans Unicode"/>
              </a:rPr>
              <a:t>'</a:t>
            </a:r>
            <a:r>
              <a:rPr dirty="0" sz="2250" spc="-25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53903" y="4098470"/>
            <a:ext cx="1780539" cy="825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5445" marR="5080" indent="-373380">
              <a:lnSpc>
                <a:spcPct val="116700"/>
              </a:lnSpc>
              <a:spcBef>
                <a:spcPts val="90"/>
              </a:spcBef>
            </a:pPr>
            <a:r>
              <a:rPr dirty="0" sz="2250" spc="114">
                <a:solidFill>
                  <a:srgbClr val="1D1D1D"/>
                </a:solidFill>
                <a:latin typeface="Lucida Sans Unicode"/>
                <a:cs typeface="Lucida Sans Unicode"/>
              </a:rPr>
              <a:t>y</a:t>
            </a:r>
            <a:r>
              <a:rPr dirty="0" sz="2250" spc="20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10">
                <a:solidFill>
                  <a:srgbClr val="1D1D1D"/>
                </a:solidFill>
                <a:latin typeface="Lucida Sans Unicode"/>
                <a:cs typeface="Lucida Sans Unicode"/>
              </a:rPr>
              <a:t>l</a:t>
            </a:r>
            <a:r>
              <a:rPr dirty="0" sz="2250" spc="20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130">
                <a:solidFill>
                  <a:srgbClr val="1D1D1D"/>
                </a:solidFill>
                <a:latin typeface="Lucida Sans Unicode"/>
                <a:cs typeface="Lucida Sans Unicode"/>
              </a:rPr>
              <a:t>v</a:t>
            </a:r>
            <a:r>
              <a:rPr dirty="0" sz="2250" spc="-75">
                <a:solidFill>
                  <a:srgbClr val="1D1D1D"/>
                </a:solidFill>
                <a:latin typeface="Lucida Sans Unicode"/>
                <a:cs typeface="Lucida Sans Unicode"/>
              </a:rPr>
              <a:t>5</a:t>
            </a:r>
            <a:r>
              <a:rPr dirty="0" sz="2250" spc="-15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5">
                <a:solidFill>
                  <a:srgbClr val="1D1D1D"/>
                </a:solidFill>
                <a:latin typeface="Lucida Sans Unicode"/>
                <a:cs typeface="Lucida Sans Unicode"/>
              </a:rPr>
              <a:t>u</a:t>
            </a:r>
            <a:r>
              <a:rPr dirty="0" sz="2250" spc="-15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2250" spc="-50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2250" spc="10">
                <a:solidFill>
                  <a:srgbClr val="1D1D1D"/>
                </a:solidFill>
                <a:latin typeface="Lucida Sans Unicode"/>
                <a:cs typeface="Lucida Sans Unicode"/>
              </a:rPr>
              <a:t>n</a:t>
            </a:r>
            <a:r>
              <a:rPr dirty="0" sz="2250" spc="-100">
                <a:solidFill>
                  <a:srgbClr val="1D1D1D"/>
                </a:solidFill>
                <a:latin typeface="Lucida Sans Unicode"/>
                <a:cs typeface="Lucida Sans Unicode"/>
              </a:rPr>
              <a:t>g  </a:t>
            </a:r>
            <a:r>
              <a:rPr dirty="0" sz="2250" spc="50">
                <a:solidFill>
                  <a:srgbClr val="1D1D1D"/>
                </a:solidFill>
                <a:latin typeface="Lucida Sans Unicode"/>
                <a:cs typeface="Lucida Sans Unicode"/>
              </a:rPr>
              <a:t>python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5734" y="6860305"/>
            <a:ext cx="3489325" cy="1345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06400" marR="398780" indent="-54610">
              <a:lnSpc>
                <a:spcPct val="114300"/>
              </a:lnSpc>
              <a:spcBef>
                <a:spcPts val="100"/>
              </a:spcBef>
            </a:pPr>
            <a:r>
              <a:rPr dirty="0" sz="1750" spc="25">
                <a:solidFill>
                  <a:srgbClr val="1D1D1D"/>
                </a:solidFill>
                <a:latin typeface="Lucida Sans Unicode"/>
                <a:cs typeface="Lucida Sans Unicode"/>
              </a:rPr>
              <a:t>RAYUDU </a:t>
            </a:r>
            <a:r>
              <a:rPr dirty="0" sz="1750" spc="65">
                <a:solidFill>
                  <a:srgbClr val="1D1D1D"/>
                </a:solidFill>
                <a:latin typeface="Lucida Sans Unicode"/>
                <a:cs typeface="Lucida Sans Unicode"/>
              </a:rPr>
              <a:t>SUSHMA </a:t>
            </a:r>
            <a:r>
              <a:rPr dirty="0" sz="1750" spc="70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70">
                <a:solidFill>
                  <a:srgbClr val="1D1D1D"/>
                </a:solidFill>
                <a:latin typeface="Lucida Sans Unicode"/>
                <a:cs typeface="Lucida Sans Unicode"/>
              </a:rPr>
              <a:t>M</a:t>
            </a:r>
            <a:r>
              <a:rPr dirty="0" sz="1750" spc="-4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1750" spc="10">
                <a:solidFill>
                  <a:srgbClr val="1D1D1D"/>
                </a:solidFill>
                <a:latin typeface="Lucida Sans Unicode"/>
                <a:cs typeface="Lucida Sans Unicode"/>
              </a:rPr>
              <a:t>D</a:t>
            </a:r>
            <a:r>
              <a:rPr dirty="0" sz="1750" spc="3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1750" spc="70">
                <a:solidFill>
                  <a:srgbClr val="1D1D1D"/>
                </a:solidFill>
                <a:latin typeface="Lucida Sans Unicode"/>
                <a:cs typeface="Lucida Sans Unicode"/>
              </a:rPr>
              <a:t>U</a:t>
            </a:r>
            <a:r>
              <a:rPr dirty="0" sz="1750" spc="4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1750" spc="20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1750" spc="-12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4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1750" spc="1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1750" spc="-90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1750" spc="3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1750" spc="1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1750" spc="-45">
                <a:solidFill>
                  <a:srgbClr val="1D1D1D"/>
                </a:solidFill>
                <a:latin typeface="Lucida Sans Unicode"/>
                <a:cs typeface="Lucida Sans Unicode"/>
              </a:rPr>
              <a:t>K</a:t>
            </a:r>
            <a:r>
              <a:rPr dirty="0" sz="1750" spc="-3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1750" spc="-12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10">
                <a:solidFill>
                  <a:srgbClr val="1D1D1D"/>
                </a:solidFill>
                <a:latin typeface="Lucida Sans Unicode"/>
                <a:cs typeface="Lucida Sans Unicode"/>
              </a:rPr>
              <a:t>D</a:t>
            </a:r>
            <a:r>
              <a:rPr dirty="0" sz="1750" spc="100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1750" spc="20">
                <a:solidFill>
                  <a:srgbClr val="1D1D1D"/>
                </a:solidFill>
                <a:latin typeface="Lucida Sans Unicode"/>
                <a:cs typeface="Lucida Sans Unicode"/>
              </a:rPr>
              <a:t>V</a:t>
            </a:r>
            <a:r>
              <a:rPr dirty="0" sz="1750" spc="20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1750" spc="-12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-90">
                <a:solidFill>
                  <a:srgbClr val="1D1D1D"/>
                </a:solidFill>
                <a:latin typeface="Lucida Sans Unicode"/>
                <a:cs typeface="Lucida Sans Unicode"/>
              </a:rPr>
              <a:t>,  </a:t>
            </a:r>
            <a:r>
              <a:rPr dirty="0" sz="1750" spc="35">
                <a:solidFill>
                  <a:srgbClr val="1D1D1D"/>
                </a:solidFill>
                <a:latin typeface="Lucida Sans Unicode"/>
                <a:cs typeface="Lucida Sans Unicode"/>
              </a:rPr>
              <a:t>N</a:t>
            </a:r>
            <a:r>
              <a:rPr dirty="0" sz="1750" spc="1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1750" spc="-45">
                <a:solidFill>
                  <a:srgbClr val="1D1D1D"/>
                </a:solidFill>
                <a:latin typeface="Lucida Sans Unicode"/>
                <a:cs typeface="Lucida Sans Unicode"/>
              </a:rPr>
              <a:t>K</a:t>
            </a:r>
            <a:r>
              <a:rPr dirty="0" sz="1750" spc="3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1750" spc="1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1750" spc="55">
                <a:solidFill>
                  <a:srgbClr val="1D1D1D"/>
                </a:solidFill>
                <a:latin typeface="Lucida Sans Unicode"/>
                <a:cs typeface="Lucida Sans Unicode"/>
              </a:rPr>
              <a:t>L</a:t>
            </a:r>
            <a:r>
              <a:rPr dirty="0" sz="1750" spc="-12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70">
                <a:solidFill>
                  <a:srgbClr val="1D1D1D"/>
                </a:solidFill>
                <a:latin typeface="Lucida Sans Unicode"/>
                <a:cs typeface="Lucida Sans Unicode"/>
              </a:rPr>
              <a:t>M</a:t>
            </a:r>
            <a:r>
              <a:rPr dirty="0" sz="1750" spc="-4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1750" spc="3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1750" spc="100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1750" spc="125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1750" spc="3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1750" spc="130">
                <a:solidFill>
                  <a:srgbClr val="1D1D1D"/>
                </a:solidFill>
                <a:latin typeface="Lucida Sans Unicode"/>
                <a:cs typeface="Lucida Sans Unicode"/>
              </a:rPr>
              <a:t>W</a:t>
            </a:r>
            <a:r>
              <a:rPr dirty="0" sz="1750" spc="-4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1750" spc="4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1750" spc="-4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1750" spc="75">
                <a:solidFill>
                  <a:srgbClr val="1D1D1D"/>
                </a:solidFill>
                <a:latin typeface="Lucida Sans Unicode"/>
                <a:cs typeface="Lucida Sans Unicode"/>
              </a:rPr>
              <a:t>M</a:t>
            </a:r>
            <a:endParaRPr sz="17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350" spc="20">
                <a:solidFill>
                  <a:srgbClr val="1D1D1D"/>
                </a:solidFill>
                <a:latin typeface="Lucida Sans Unicode"/>
                <a:cs typeface="Lucida Sans Unicode"/>
              </a:rPr>
              <a:t>D</a:t>
            </a:r>
            <a:r>
              <a:rPr dirty="0" sz="2350" spc="6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350" spc="-125">
                <a:solidFill>
                  <a:srgbClr val="1D1D1D"/>
                </a:solidFill>
                <a:latin typeface="Lucida Sans Unicode"/>
                <a:cs typeface="Lucida Sans Unicode"/>
              </a:rPr>
              <a:t>.</a:t>
            </a:r>
            <a:r>
              <a:rPr dirty="0" sz="2350" spc="-170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350" spc="165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2350" spc="6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350" spc="140">
                <a:solidFill>
                  <a:srgbClr val="1D1D1D"/>
                </a:solidFill>
                <a:latin typeface="Lucida Sans Unicode"/>
                <a:cs typeface="Lucida Sans Unicode"/>
              </a:rPr>
              <a:t>EE</a:t>
            </a:r>
            <a:r>
              <a:rPr dirty="0" sz="2350" spc="20">
                <a:solidFill>
                  <a:srgbClr val="1D1D1D"/>
                </a:solidFill>
                <a:latin typeface="Lucida Sans Unicode"/>
                <a:cs typeface="Lucida Sans Unicode"/>
              </a:rPr>
              <a:t>D</a:t>
            </a:r>
            <a:r>
              <a:rPr dirty="0" sz="2350" spc="4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350" spc="-5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350" spc="70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350" spc="-170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350" spc="260">
                <a:solidFill>
                  <a:srgbClr val="1D1D1D"/>
                </a:solidFill>
                <a:latin typeface="Lucida Sans Unicode"/>
                <a:cs typeface="Lucida Sans Unicode"/>
              </a:rPr>
              <a:t>B</a:t>
            </a:r>
            <a:r>
              <a:rPr dirty="0" sz="2350" spc="4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350" spc="95">
                <a:solidFill>
                  <a:srgbClr val="1D1D1D"/>
                </a:solidFill>
                <a:latin typeface="Lucida Sans Unicode"/>
                <a:cs typeface="Lucida Sans Unicode"/>
              </a:rPr>
              <a:t>U</a:t>
            </a:r>
            <a:r>
              <a:rPr dirty="0" sz="2350" spc="-60">
                <a:solidFill>
                  <a:srgbClr val="1D1D1D"/>
                </a:solidFill>
                <a:latin typeface="Lucida Sans Unicode"/>
                <a:cs typeface="Lucida Sans Unicode"/>
              </a:rPr>
              <a:t>K</a:t>
            </a:r>
            <a:r>
              <a:rPr dirty="0" sz="2350" spc="-25">
                <a:solidFill>
                  <a:srgbClr val="1D1D1D"/>
                </a:solidFill>
                <a:latin typeface="Lucida Sans Unicode"/>
                <a:cs typeface="Lucida Sans Unicode"/>
              </a:rPr>
              <a:t>Y</a:t>
            </a:r>
            <a:r>
              <a:rPr dirty="0" sz="2350" spc="-4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63229" y="6775987"/>
            <a:ext cx="228473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845" marR="5080" indent="-17780">
              <a:lnSpc>
                <a:spcPct val="115599"/>
              </a:lnSpc>
              <a:spcBef>
                <a:spcPts val="100"/>
              </a:spcBef>
            </a:pPr>
            <a:r>
              <a:rPr dirty="0" sz="2000" spc="-5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30">
                <a:solidFill>
                  <a:srgbClr val="1D1D1D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65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5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45">
                <a:solidFill>
                  <a:srgbClr val="1D1D1D"/>
                </a:solidFill>
                <a:latin typeface="Lucida Sans Unicode"/>
                <a:cs typeface="Lucida Sans Unicode"/>
              </a:rPr>
              <a:t>m</a:t>
            </a:r>
            <a:r>
              <a:rPr dirty="0" sz="200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65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5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80">
                <a:solidFill>
                  <a:srgbClr val="1D1D1D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4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5">
                <a:solidFill>
                  <a:srgbClr val="1D1D1D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5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75">
                <a:solidFill>
                  <a:srgbClr val="1D1D1D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25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0">
                <a:solidFill>
                  <a:srgbClr val="1D1D1D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35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20">
                <a:solidFill>
                  <a:srgbClr val="1D1D1D"/>
                </a:solidFill>
                <a:latin typeface="Lucida Sans Unicode"/>
                <a:cs typeface="Lucida Sans Unicode"/>
              </a:rPr>
              <a:t>e  </a:t>
            </a:r>
            <a:r>
              <a:rPr dirty="0" sz="2000" spc="185">
                <a:solidFill>
                  <a:srgbClr val="1D1D1D"/>
                </a:solidFill>
                <a:latin typeface="Lucida Sans Unicode"/>
                <a:cs typeface="Lucida Sans Unicode"/>
              </a:rPr>
              <a:t>P</a:t>
            </a:r>
            <a:r>
              <a:rPr dirty="0" sz="2000">
                <a:solidFill>
                  <a:srgbClr val="1D1D1D"/>
                </a:solidFill>
                <a:latin typeface="Lucida Sans Unicode"/>
                <a:cs typeface="Lucida Sans Unicode"/>
              </a:rPr>
              <a:t>l</a:t>
            </a:r>
            <a:r>
              <a:rPr dirty="0" sz="200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65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30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4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4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25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75">
                <a:solidFill>
                  <a:srgbClr val="1D1D1D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5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55">
                <a:solidFill>
                  <a:srgbClr val="1D1D1D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10">
                <a:solidFill>
                  <a:srgbClr val="1D1D1D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5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65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5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5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5">
                <a:solidFill>
                  <a:srgbClr val="1D1D1D"/>
                </a:solidFill>
                <a:latin typeface="Lucida Sans Unicode"/>
                <a:cs typeface="Lucida Sans Unicode"/>
              </a:rPr>
              <a:t>n  </a:t>
            </a:r>
            <a:r>
              <a:rPr dirty="0" sz="2000" spc="20">
                <a:solidFill>
                  <a:srgbClr val="1D1D1D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-55">
                <a:solidFill>
                  <a:srgbClr val="1D1D1D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65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5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000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90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1D1D1D"/>
                </a:solidFill>
                <a:latin typeface="Lucida Sans Unicode"/>
                <a:cs typeface="Lucida Sans Unicode"/>
              </a:rPr>
              <a:t>Y</a:t>
            </a:r>
            <a:r>
              <a:rPr dirty="0" sz="2000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55">
                <a:solidFill>
                  <a:srgbClr val="1D1D1D"/>
                </a:solidFill>
                <a:latin typeface="Lucida Sans Unicode"/>
                <a:cs typeface="Lucida Sans Unicode"/>
              </a:rPr>
              <a:t>L</a:t>
            </a:r>
            <a:r>
              <a:rPr dirty="0" sz="2000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95">
                <a:solidFill>
                  <a:srgbClr val="1D1D1D"/>
                </a:solidFill>
                <a:latin typeface="Lucida Sans Unicode"/>
                <a:cs typeface="Lucida Sans Unicode"/>
              </a:rPr>
              <a:t>v</a:t>
            </a:r>
            <a:r>
              <a:rPr dirty="0" sz="2000" spc="-90">
                <a:solidFill>
                  <a:srgbClr val="1D1D1D"/>
                </a:solidFill>
                <a:latin typeface="Lucida Sans Unicode"/>
                <a:cs typeface="Lucida Sans Unicode"/>
              </a:rPr>
              <a:t>5</a:t>
            </a:r>
            <a:r>
              <a:rPr dirty="0" sz="2000" spc="-14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0">
                <a:solidFill>
                  <a:srgbClr val="1D1D1D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15">
                <a:solidFill>
                  <a:srgbClr val="1D1D1D"/>
                </a:solidFill>
                <a:latin typeface="Lucida Sans Unicode"/>
                <a:cs typeface="Lucida Sans Unicode"/>
              </a:rPr>
              <a:t>d  </a:t>
            </a:r>
            <a:r>
              <a:rPr dirty="0" sz="2000" spc="110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2000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35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80">
                <a:solidFill>
                  <a:srgbClr val="1D1D1D"/>
                </a:solidFill>
                <a:latin typeface="Lucida Sans Unicode"/>
                <a:cs typeface="Lucida Sans Unicode"/>
              </a:rPr>
              <a:t>y</a:t>
            </a:r>
            <a:r>
              <a:rPr dirty="0" sz="2000" spc="-409">
                <a:solidFill>
                  <a:srgbClr val="1D1D1D"/>
                </a:solidFill>
                <a:latin typeface="Lucida Sans Unicode"/>
                <a:cs typeface="Lucida Sans Unicode"/>
              </a:rPr>
              <a:t>-</a:t>
            </a:r>
            <a:r>
              <a:rPr dirty="0" sz="2000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5">
                <a:solidFill>
                  <a:srgbClr val="1D1D1D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50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14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1D1D1D"/>
                </a:solidFill>
                <a:latin typeface="Lucida Sans Unicode"/>
                <a:cs typeface="Lucida Sans Unicode"/>
              </a:rPr>
              <a:t>m</a:t>
            </a:r>
            <a:r>
              <a:rPr dirty="0" sz="2000" spc="25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65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0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-5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20">
                <a:solidFill>
                  <a:srgbClr val="1D1D1D"/>
                </a:solidFill>
                <a:latin typeface="Lucida Sans Unicode"/>
                <a:cs typeface="Lucida Sans Unicode"/>
              </a:rPr>
              <a:t>d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40359" y="7003712"/>
            <a:ext cx="2095500" cy="88011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94005">
              <a:lnSpc>
                <a:spcPct val="100000"/>
              </a:lnSpc>
              <a:spcBef>
                <a:spcPts val="755"/>
              </a:spcBef>
            </a:pPr>
            <a:r>
              <a:rPr dirty="0" sz="2850" spc="20">
                <a:solidFill>
                  <a:srgbClr val="1D1D1D"/>
                </a:solidFill>
                <a:latin typeface="Lucida Sans Unicode"/>
                <a:cs typeface="Lucida Sans Unicode"/>
              </a:rPr>
              <a:t>YOLOv5</a:t>
            </a:r>
            <a:endParaRPr sz="28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50" spc="110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5">
                <a:solidFill>
                  <a:srgbClr val="1D1D1D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25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1850" spc="80">
                <a:solidFill>
                  <a:srgbClr val="1D1D1D"/>
                </a:solidFill>
                <a:latin typeface="Lucida Sans Unicode"/>
                <a:cs typeface="Lucida Sans Unicode"/>
              </a:rPr>
              <a:t>y</a:t>
            </a:r>
            <a:r>
              <a:rPr dirty="0" sz="1850" spc="-375">
                <a:solidFill>
                  <a:srgbClr val="1D1D1D"/>
                </a:solidFill>
                <a:latin typeface="Lucida Sans Unicode"/>
                <a:cs typeface="Lucida Sans Unicode"/>
              </a:rPr>
              <a:t>-</a:t>
            </a:r>
            <a:r>
              <a:rPr dirty="0" sz="1850" spc="10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15">
                <a:solidFill>
                  <a:srgbClr val="1D1D1D"/>
                </a:solidFill>
                <a:latin typeface="Lucida Sans Unicode"/>
                <a:cs typeface="Lucida Sans Unicode"/>
              </a:rPr>
              <a:t>C</a:t>
            </a:r>
            <a:r>
              <a:rPr dirty="0" sz="1850" spc="55">
                <a:solidFill>
                  <a:srgbClr val="1D1D1D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-135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30">
                <a:solidFill>
                  <a:srgbClr val="1D1D1D"/>
                </a:solidFill>
                <a:latin typeface="Lucida Sans Unicode"/>
                <a:cs typeface="Lucida Sans Unicode"/>
              </a:rPr>
              <a:t>m</a:t>
            </a:r>
            <a:r>
              <a:rPr dirty="0" sz="1850" spc="30">
                <a:solidFill>
                  <a:srgbClr val="1D1D1D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60">
                <a:solidFill>
                  <a:srgbClr val="1D1D1D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5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1850" spc="5">
                <a:solidFill>
                  <a:srgbClr val="1D1D1D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25">
                <a:solidFill>
                  <a:srgbClr val="1D1D1D"/>
                </a:solidFill>
                <a:latin typeface="Lucida Sans Unicode"/>
                <a:cs typeface="Lucida Sans Unicode"/>
              </a:rPr>
              <a:t>d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428558" y="6832867"/>
            <a:ext cx="5809615" cy="981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 marR="5080" indent="-52069">
              <a:lnSpc>
                <a:spcPct val="116199"/>
              </a:lnSpc>
              <a:spcBef>
                <a:spcPts val="95"/>
              </a:spcBef>
            </a:pPr>
            <a:r>
              <a:rPr dirty="0" sz="2700" spc="-5">
                <a:solidFill>
                  <a:srgbClr val="1D1D1D"/>
                </a:solidFill>
                <a:latin typeface="Lucida Sans Unicode"/>
                <a:cs typeface="Lucida Sans Unicode"/>
              </a:rPr>
              <a:t>h</a:t>
            </a:r>
            <a:r>
              <a:rPr dirty="0" sz="2700" spc="100">
                <a:solidFill>
                  <a:srgbClr val="1D1D1D"/>
                </a:solidFill>
                <a:latin typeface="Lucida Sans Unicode"/>
                <a:cs typeface="Lucida Sans Unicode"/>
              </a:rPr>
              <a:t>tt</a:t>
            </a:r>
            <a:r>
              <a:rPr dirty="0" sz="2700" spc="35">
                <a:solidFill>
                  <a:srgbClr val="1D1D1D"/>
                </a:solidFill>
                <a:latin typeface="Lucida Sans Unicode"/>
                <a:cs typeface="Lucida Sans Unicode"/>
              </a:rPr>
              <a:t>p</a:t>
            </a:r>
            <a:r>
              <a:rPr dirty="0" sz="2700" spc="-35">
                <a:solidFill>
                  <a:srgbClr val="1D1D1D"/>
                </a:solidFill>
                <a:latin typeface="Lucida Sans Unicode"/>
                <a:cs typeface="Lucida Sans Unicode"/>
              </a:rPr>
              <a:t>s</a:t>
            </a:r>
            <a:r>
              <a:rPr dirty="0" sz="2700" spc="-145">
                <a:solidFill>
                  <a:srgbClr val="1D1D1D"/>
                </a:solidFill>
                <a:latin typeface="Lucida Sans Unicode"/>
                <a:cs typeface="Lucida Sans Unicode"/>
              </a:rPr>
              <a:t>:</a:t>
            </a:r>
            <a:r>
              <a:rPr dirty="0" sz="2700" spc="-370">
                <a:solidFill>
                  <a:srgbClr val="1D1D1D"/>
                </a:solidFill>
                <a:latin typeface="Lucida Sans Unicode"/>
                <a:cs typeface="Lucida Sans Unicode"/>
              </a:rPr>
              <a:t>//</a:t>
            </a:r>
            <a:r>
              <a:rPr dirty="0" sz="2700" spc="4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www</a:t>
            </a:r>
            <a:r>
              <a:rPr dirty="0" sz="2700" spc="-145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.</a:t>
            </a:r>
            <a:r>
              <a:rPr dirty="0" sz="2700" spc="-6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i</a:t>
            </a:r>
            <a:r>
              <a:rPr dirty="0" sz="2700" spc="-10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j</a:t>
            </a:r>
            <a:r>
              <a:rPr dirty="0" sz="2700" spc="-6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i</a:t>
            </a:r>
            <a:r>
              <a:rPr dirty="0" sz="2700" spc="2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z="2700" spc="10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z="2700" spc="-145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.</a:t>
            </a:r>
            <a:r>
              <a:rPr dirty="0" sz="2700" spc="1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z="2700" spc="2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z="2700" spc="-195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g</a:t>
            </a:r>
            <a:r>
              <a:rPr dirty="0" sz="2700" spc="-37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z="2700" spc="-4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m</a:t>
            </a:r>
            <a:r>
              <a:rPr dirty="0" sz="2700" spc="1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a</a:t>
            </a:r>
            <a:r>
              <a:rPr dirty="0" sz="2700" spc="-35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s</a:t>
            </a:r>
            <a:r>
              <a:rPr dirty="0" sz="2700" spc="10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z="2700" spc="45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z="2700" spc="2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z="2700" spc="-37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z="2700" spc="35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z="2700" spc="-25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u</a:t>
            </a:r>
            <a:r>
              <a:rPr dirty="0" sz="2700" spc="35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b</a:t>
            </a:r>
            <a:r>
              <a:rPr dirty="0" sz="2700" spc="1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l</a:t>
            </a:r>
            <a:r>
              <a:rPr dirty="0" sz="2700" spc="-60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i</a:t>
            </a:r>
            <a:r>
              <a:rPr dirty="0" sz="2700" spc="-25">
                <a:solidFill>
                  <a:srgbClr val="1D1D1D"/>
                </a:solidFill>
                <a:latin typeface="Lucida Sans Unicode"/>
                <a:cs typeface="Lucida Sans Unicode"/>
                <a:hlinkClick r:id="rId3"/>
              </a:rPr>
              <a:t>s </a:t>
            </a:r>
            <a:r>
              <a:rPr dirty="0" sz="2700" spc="-20">
                <a:solidFill>
                  <a:srgbClr val="1D1D1D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1D1D1D"/>
                </a:solidFill>
                <a:latin typeface="Lucida Sans Unicode"/>
                <a:cs typeface="Lucida Sans Unicode"/>
              </a:rPr>
              <a:t>hedpaper/IJIRT155622_PAPER.pdf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25221" y="11"/>
              <a:ext cx="11463020" cy="2654935"/>
            </a:xfrm>
            <a:custGeom>
              <a:avLst/>
              <a:gdLst/>
              <a:ahLst/>
              <a:cxnLst/>
              <a:rect l="l" t="t" r="r" b="b"/>
              <a:pathLst>
                <a:path w="11463019" h="2654935">
                  <a:moveTo>
                    <a:pt x="863803" y="2426182"/>
                  </a:moveTo>
                  <a:lnTo>
                    <a:pt x="862888" y="2413939"/>
                  </a:lnTo>
                  <a:lnTo>
                    <a:pt x="860336" y="2405646"/>
                  </a:lnTo>
                  <a:lnTo>
                    <a:pt x="857199" y="2397671"/>
                  </a:lnTo>
                  <a:lnTo>
                    <a:pt x="854557" y="2389771"/>
                  </a:lnTo>
                  <a:lnTo>
                    <a:pt x="853909" y="2382685"/>
                  </a:lnTo>
                  <a:lnTo>
                    <a:pt x="852703" y="2363266"/>
                  </a:lnTo>
                  <a:lnTo>
                    <a:pt x="852652" y="2362416"/>
                  </a:lnTo>
                  <a:lnTo>
                    <a:pt x="844397" y="2348585"/>
                  </a:lnTo>
                  <a:lnTo>
                    <a:pt x="830872" y="2339314"/>
                  </a:lnTo>
                  <a:lnTo>
                    <a:pt x="822045" y="2335860"/>
                  </a:lnTo>
                  <a:lnTo>
                    <a:pt x="813777" y="2332621"/>
                  </a:lnTo>
                  <a:lnTo>
                    <a:pt x="762203" y="2316226"/>
                  </a:lnTo>
                  <a:lnTo>
                    <a:pt x="710298" y="2301290"/>
                  </a:lnTo>
                  <a:lnTo>
                    <a:pt x="658012" y="2287968"/>
                  </a:lnTo>
                  <a:lnTo>
                    <a:pt x="645972" y="2285327"/>
                  </a:lnTo>
                  <a:lnTo>
                    <a:pt x="645972" y="2362416"/>
                  </a:lnTo>
                  <a:lnTo>
                    <a:pt x="645668" y="2362809"/>
                  </a:lnTo>
                  <a:lnTo>
                    <a:pt x="644893" y="2363266"/>
                  </a:lnTo>
                  <a:lnTo>
                    <a:pt x="644740" y="2363190"/>
                  </a:lnTo>
                  <a:lnTo>
                    <a:pt x="644588" y="2363114"/>
                  </a:lnTo>
                  <a:lnTo>
                    <a:pt x="645045" y="2362885"/>
                  </a:lnTo>
                  <a:lnTo>
                    <a:pt x="645515" y="2362809"/>
                  </a:lnTo>
                  <a:lnTo>
                    <a:pt x="645972" y="2362416"/>
                  </a:lnTo>
                  <a:lnTo>
                    <a:pt x="645972" y="2285327"/>
                  </a:lnTo>
                  <a:lnTo>
                    <a:pt x="605320" y="2276398"/>
                  </a:lnTo>
                  <a:lnTo>
                    <a:pt x="552183" y="2266746"/>
                  </a:lnTo>
                  <a:lnTo>
                    <a:pt x="498576" y="2259139"/>
                  </a:lnTo>
                  <a:lnTo>
                    <a:pt x="474954" y="2258644"/>
                  </a:lnTo>
                  <a:lnTo>
                    <a:pt x="461175" y="2264956"/>
                  </a:lnTo>
                  <a:lnTo>
                    <a:pt x="456222" y="2279243"/>
                  </a:lnTo>
                  <a:lnTo>
                    <a:pt x="459054" y="2302675"/>
                  </a:lnTo>
                  <a:lnTo>
                    <a:pt x="460133" y="2307361"/>
                  </a:lnTo>
                  <a:lnTo>
                    <a:pt x="461899" y="2311895"/>
                  </a:lnTo>
                  <a:lnTo>
                    <a:pt x="463207" y="2316581"/>
                  </a:lnTo>
                  <a:lnTo>
                    <a:pt x="467702" y="2326767"/>
                  </a:lnTo>
                  <a:lnTo>
                    <a:pt x="474573" y="2333625"/>
                  </a:lnTo>
                  <a:lnTo>
                    <a:pt x="483374" y="2337028"/>
                  </a:lnTo>
                  <a:lnTo>
                    <a:pt x="493661" y="2336850"/>
                  </a:lnTo>
                  <a:lnTo>
                    <a:pt x="504063" y="2335860"/>
                  </a:lnTo>
                  <a:lnTo>
                    <a:pt x="514070" y="2336508"/>
                  </a:lnTo>
                  <a:lnTo>
                    <a:pt x="558431" y="2345283"/>
                  </a:lnTo>
                  <a:lnTo>
                    <a:pt x="632777" y="2361730"/>
                  </a:lnTo>
                  <a:lnTo>
                    <a:pt x="633920" y="2365337"/>
                  </a:lnTo>
                  <a:lnTo>
                    <a:pt x="633234" y="2367254"/>
                  </a:lnTo>
                  <a:lnTo>
                    <a:pt x="553021" y="2374519"/>
                  </a:lnTo>
                  <a:lnTo>
                    <a:pt x="526275" y="2376170"/>
                  </a:lnTo>
                  <a:lnTo>
                    <a:pt x="471512" y="2380399"/>
                  </a:lnTo>
                  <a:lnTo>
                    <a:pt x="362318" y="2393277"/>
                  </a:lnTo>
                  <a:lnTo>
                    <a:pt x="307479" y="2397671"/>
                  </a:lnTo>
                  <a:lnTo>
                    <a:pt x="219062" y="2397976"/>
                  </a:lnTo>
                  <a:lnTo>
                    <a:pt x="185801" y="2400579"/>
                  </a:lnTo>
                  <a:lnTo>
                    <a:pt x="152552" y="2404745"/>
                  </a:lnTo>
                  <a:lnTo>
                    <a:pt x="119456" y="2409494"/>
                  </a:lnTo>
                  <a:lnTo>
                    <a:pt x="93433" y="2412085"/>
                  </a:lnTo>
                  <a:lnTo>
                    <a:pt x="41363" y="2415273"/>
                  </a:lnTo>
                  <a:lnTo>
                    <a:pt x="0" y="2426385"/>
                  </a:lnTo>
                  <a:lnTo>
                    <a:pt x="38" y="2432545"/>
                  </a:lnTo>
                  <a:lnTo>
                    <a:pt x="5207" y="2441511"/>
                  </a:lnTo>
                  <a:lnTo>
                    <a:pt x="20980" y="2462187"/>
                  </a:lnTo>
                  <a:lnTo>
                    <a:pt x="39014" y="2479357"/>
                  </a:lnTo>
                  <a:lnTo>
                    <a:pt x="61125" y="2489466"/>
                  </a:lnTo>
                  <a:lnTo>
                    <a:pt x="89230" y="2489035"/>
                  </a:lnTo>
                  <a:lnTo>
                    <a:pt x="96672" y="2487422"/>
                  </a:lnTo>
                  <a:lnTo>
                    <a:pt x="104648" y="2488273"/>
                  </a:lnTo>
                  <a:lnTo>
                    <a:pt x="112395" y="2487422"/>
                  </a:lnTo>
                  <a:lnTo>
                    <a:pt x="166585" y="2482494"/>
                  </a:lnTo>
                  <a:lnTo>
                    <a:pt x="563943" y="2455786"/>
                  </a:lnTo>
                  <a:lnTo>
                    <a:pt x="644664" y="2449258"/>
                  </a:lnTo>
                  <a:lnTo>
                    <a:pt x="638302" y="2457361"/>
                  </a:lnTo>
                  <a:lnTo>
                    <a:pt x="631444" y="2463088"/>
                  </a:lnTo>
                  <a:lnTo>
                    <a:pt x="624471" y="2467521"/>
                  </a:lnTo>
                  <a:lnTo>
                    <a:pt x="617804" y="2471686"/>
                  </a:lnTo>
                  <a:lnTo>
                    <a:pt x="596709" y="2487117"/>
                  </a:lnTo>
                  <a:lnTo>
                    <a:pt x="576440" y="2503525"/>
                  </a:lnTo>
                  <a:lnTo>
                    <a:pt x="536867" y="2537561"/>
                  </a:lnTo>
                  <a:lnTo>
                    <a:pt x="516496" y="2565184"/>
                  </a:lnTo>
                  <a:lnTo>
                    <a:pt x="512610" y="2594368"/>
                  </a:lnTo>
                  <a:lnTo>
                    <a:pt x="520001" y="2622372"/>
                  </a:lnTo>
                  <a:lnTo>
                    <a:pt x="533488" y="2646451"/>
                  </a:lnTo>
                  <a:lnTo>
                    <a:pt x="537171" y="2651747"/>
                  </a:lnTo>
                  <a:lnTo>
                    <a:pt x="541921" y="2654744"/>
                  </a:lnTo>
                  <a:lnTo>
                    <a:pt x="547065" y="2647518"/>
                  </a:lnTo>
                  <a:lnTo>
                    <a:pt x="560019" y="2632672"/>
                  </a:lnTo>
                  <a:lnTo>
                    <a:pt x="590918" y="2608884"/>
                  </a:lnTo>
                  <a:lnTo>
                    <a:pt x="653262" y="2566568"/>
                  </a:lnTo>
                  <a:lnTo>
                    <a:pt x="700278" y="2536482"/>
                  </a:lnTo>
                  <a:lnTo>
                    <a:pt x="747839" y="2507246"/>
                  </a:lnTo>
                  <a:lnTo>
                    <a:pt x="795667" y="2478443"/>
                  </a:lnTo>
                  <a:lnTo>
                    <a:pt x="845019" y="2449258"/>
                  </a:lnTo>
                  <a:lnTo>
                    <a:pt x="845540" y="2448953"/>
                  </a:lnTo>
                  <a:lnTo>
                    <a:pt x="854557" y="2442807"/>
                  </a:lnTo>
                  <a:lnTo>
                    <a:pt x="860831" y="2435504"/>
                  </a:lnTo>
                  <a:lnTo>
                    <a:pt x="863803" y="2426182"/>
                  </a:lnTo>
                  <a:close/>
                </a:path>
                <a:path w="11463019" h="2654935">
                  <a:moveTo>
                    <a:pt x="11462639" y="848614"/>
                  </a:moveTo>
                  <a:lnTo>
                    <a:pt x="10614012" y="0"/>
                  </a:lnTo>
                  <a:lnTo>
                    <a:pt x="9062339" y="0"/>
                  </a:lnTo>
                  <a:lnTo>
                    <a:pt x="11462639" y="2400300"/>
                  </a:lnTo>
                  <a:lnTo>
                    <a:pt x="11462639" y="84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51393" y="674641"/>
            <a:ext cx="7875905" cy="7848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950" spc="-160" b="1">
                <a:solidFill>
                  <a:srgbClr val="F78045"/>
                </a:solidFill>
                <a:latin typeface="Verdana"/>
                <a:cs typeface="Verdana"/>
              </a:rPr>
              <a:t>methodology</a:t>
            </a:r>
            <a:r>
              <a:rPr dirty="0" sz="4950" spc="-229" b="1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4950" spc="-220" b="1">
                <a:solidFill>
                  <a:srgbClr val="F78045"/>
                </a:solidFill>
                <a:latin typeface="Verdana"/>
                <a:cs typeface="Verdana"/>
              </a:rPr>
              <a:t>Algorithm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1998" y="1979519"/>
            <a:ext cx="5689600" cy="818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630">
                <a:latin typeface="Verdana"/>
                <a:cs typeface="Verdana"/>
              </a:rPr>
              <a:t>I</a:t>
            </a:r>
            <a:r>
              <a:rPr dirty="0" sz="5200" spc="-290">
                <a:latin typeface="Verdana"/>
                <a:cs typeface="Verdana"/>
              </a:rPr>
              <a:t>m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380">
                <a:latin typeface="Verdana"/>
                <a:cs typeface="Verdana"/>
              </a:rPr>
              <a:t>g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75">
                <a:latin typeface="Verdana"/>
                <a:cs typeface="Verdana"/>
              </a:rPr>
              <a:t>A</a:t>
            </a:r>
            <a:r>
              <a:rPr dirty="0" sz="5200" spc="170">
                <a:latin typeface="Verdana"/>
                <a:cs typeface="Verdana"/>
              </a:rPr>
              <a:t>c</a:t>
            </a:r>
            <a:r>
              <a:rPr dirty="0" sz="5200" spc="95">
                <a:latin typeface="Verdana"/>
                <a:cs typeface="Verdana"/>
              </a:rPr>
              <a:t>q</a:t>
            </a:r>
            <a:r>
              <a:rPr dirty="0" sz="5200" spc="-114">
                <a:latin typeface="Verdana"/>
                <a:cs typeface="Verdana"/>
              </a:rPr>
              <a:t>u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-125">
                <a:latin typeface="Verdana"/>
                <a:cs typeface="Verdana"/>
              </a:rPr>
              <a:t>s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75">
                <a:latin typeface="Verdana"/>
                <a:cs typeface="Verdana"/>
              </a:rPr>
              <a:t>t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50">
                <a:latin typeface="Verdana"/>
                <a:cs typeface="Verdana"/>
              </a:rPr>
              <a:t>o</a:t>
            </a:r>
            <a:r>
              <a:rPr dirty="0" sz="5200" spc="-70">
                <a:latin typeface="Verdana"/>
                <a:cs typeface="Verdana"/>
              </a:rPr>
              <a:t>n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00542" y="2127473"/>
            <a:ext cx="9657715" cy="5308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300" spc="-25">
                <a:solidFill>
                  <a:srgbClr val="FF904D"/>
                </a:solidFill>
                <a:latin typeface="Verdana"/>
                <a:cs typeface="Verdana"/>
              </a:rPr>
              <a:t>i</a:t>
            </a:r>
            <a:r>
              <a:rPr dirty="0" sz="3300" spc="-175">
                <a:solidFill>
                  <a:srgbClr val="FF904D"/>
                </a:solidFill>
                <a:latin typeface="Verdana"/>
                <a:cs typeface="Verdana"/>
              </a:rPr>
              <a:t>m</a:t>
            </a:r>
            <a:r>
              <a:rPr dirty="0" sz="3300" spc="-135">
                <a:solidFill>
                  <a:srgbClr val="FF904D"/>
                </a:solidFill>
                <a:latin typeface="Verdana"/>
                <a:cs typeface="Verdana"/>
              </a:rPr>
              <a:t>a</a:t>
            </a:r>
            <a:r>
              <a:rPr dirty="0" sz="3300" spc="-229">
                <a:solidFill>
                  <a:srgbClr val="FF904D"/>
                </a:solidFill>
                <a:latin typeface="Verdana"/>
                <a:cs typeface="Verdana"/>
              </a:rPr>
              <a:t>g</a:t>
            </a:r>
            <a:r>
              <a:rPr dirty="0" sz="3300" spc="-65">
                <a:solidFill>
                  <a:srgbClr val="FF904D"/>
                </a:solidFill>
                <a:latin typeface="Verdana"/>
                <a:cs typeface="Verdana"/>
              </a:rPr>
              <a:t>e</a:t>
            </a:r>
            <a:r>
              <a:rPr dirty="0" sz="3300" spc="-35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3300" spc="-105">
                <a:solidFill>
                  <a:srgbClr val="FF904D"/>
                </a:solidFill>
                <a:latin typeface="Verdana"/>
                <a:cs typeface="Verdana"/>
              </a:rPr>
              <a:t>w</a:t>
            </a:r>
            <a:r>
              <a:rPr dirty="0" sz="3300" spc="-25">
                <a:solidFill>
                  <a:srgbClr val="FF904D"/>
                </a:solidFill>
                <a:latin typeface="Verdana"/>
                <a:cs typeface="Verdana"/>
              </a:rPr>
              <a:t>i</a:t>
            </a:r>
            <a:r>
              <a:rPr dirty="0" sz="3300" spc="65">
                <a:solidFill>
                  <a:srgbClr val="FF904D"/>
                </a:solidFill>
                <a:latin typeface="Verdana"/>
                <a:cs typeface="Verdana"/>
              </a:rPr>
              <a:t>ll</a:t>
            </a:r>
            <a:r>
              <a:rPr dirty="0" sz="3300" spc="-35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3300" spc="-30">
                <a:solidFill>
                  <a:srgbClr val="FF904D"/>
                </a:solidFill>
                <a:latin typeface="Verdana"/>
                <a:cs typeface="Verdana"/>
              </a:rPr>
              <a:t>r</a:t>
            </a:r>
            <a:r>
              <a:rPr dirty="0" sz="3300" spc="-70">
                <a:solidFill>
                  <a:srgbClr val="FF904D"/>
                </a:solidFill>
                <a:latin typeface="Verdana"/>
                <a:cs typeface="Verdana"/>
              </a:rPr>
              <a:t>e</a:t>
            </a:r>
            <a:r>
              <a:rPr dirty="0" sz="3300" spc="-135">
                <a:solidFill>
                  <a:srgbClr val="FF904D"/>
                </a:solidFill>
                <a:latin typeface="Verdana"/>
                <a:cs typeface="Verdana"/>
              </a:rPr>
              <a:t>a</a:t>
            </a:r>
            <a:r>
              <a:rPr dirty="0" sz="3300" spc="75">
                <a:solidFill>
                  <a:srgbClr val="FF904D"/>
                </a:solidFill>
                <a:latin typeface="Verdana"/>
                <a:cs typeface="Verdana"/>
              </a:rPr>
              <a:t>d</a:t>
            </a:r>
            <a:r>
              <a:rPr dirty="0" sz="3300" spc="-35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3300" spc="110">
                <a:solidFill>
                  <a:srgbClr val="FF904D"/>
                </a:solidFill>
                <a:latin typeface="Verdana"/>
                <a:cs typeface="Verdana"/>
              </a:rPr>
              <a:t>f</a:t>
            </a:r>
            <a:r>
              <a:rPr dirty="0" sz="3300" spc="-30">
                <a:solidFill>
                  <a:srgbClr val="FF904D"/>
                </a:solidFill>
                <a:latin typeface="Verdana"/>
                <a:cs typeface="Verdana"/>
              </a:rPr>
              <a:t>r</a:t>
            </a:r>
            <a:r>
              <a:rPr dirty="0" sz="3300" spc="40">
                <a:solidFill>
                  <a:srgbClr val="FF904D"/>
                </a:solidFill>
                <a:latin typeface="Verdana"/>
                <a:cs typeface="Verdana"/>
              </a:rPr>
              <a:t>o</a:t>
            </a:r>
            <a:r>
              <a:rPr dirty="0" sz="3300" spc="-170">
                <a:solidFill>
                  <a:srgbClr val="FF904D"/>
                </a:solidFill>
                <a:latin typeface="Verdana"/>
                <a:cs typeface="Verdana"/>
              </a:rPr>
              <a:t>m</a:t>
            </a:r>
            <a:r>
              <a:rPr dirty="0" sz="3300" spc="-35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3300" spc="55">
                <a:solidFill>
                  <a:srgbClr val="FF904D"/>
                </a:solidFill>
                <a:latin typeface="Verdana"/>
                <a:cs typeface="Verdana"/>
              </a:rPr>
              <a:t>t</a:t>
            </a:r>
            <a:r>
              <a:rPr dirty="0" sz="3300" spc="-40">
                <a:solidFill>
                  <a:srgbClr val="FF904D"/>
                </a:solidFill>
                <a:latin typeface="Verdana"/>
                <a:cs typeface="Verdana"/>
              </a:rPr>
              <a:t>h</a:t>
            </a:r>
            <a:r>
              <a:rPr dirty="0" sz="3300" spc="-65">
                <a:solidFill>
                  <a:srgbClr val="FF904D"/>
                </a:solidFill>
                <a:latin typeface="Verdana"/>
                <a:cs typeface="Verdana"/>
              </a:rPr>
              <a:t>e</a:t>
            </a:r>
            <a:r>
              <a:rPr dirty="0" sz="3300" spc="-35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3300" spc="70">
                <a:solidFill>
                  <a:srgbClr val="FF904D"/>
                </a:solidFill>
                <a:latin typeface="Verdana"/>
                <a:cs typeface="Verdana"/>
              </a:rPr>
              <a:t>d</a:t>
            </a:r>
            <a:r>
              <a:rPr dirty="0" sz="3300" spc="-140">
                <a:solidFill>
                  <a:srgbClr val="FF904D"/>
                </a:solidFill>
                <a:latin typeface="Verdana"/>
                <a:cs typeface="Verdana"/>
              </a:rPr>
              <a:t>a</a:t>
            </a:r>
            <a:r>
              <a:rPr dirty="0" sz="3300" spc="55">
                <a:solidFill>
                  <a:srgbClr val="FF904D"/>
                </a:solidFill>
                <a:latin typeface="Verdana"/>
                <a:cs typeface="Verdana"/>
              </a:rPr>
              <a:t>t</a:t>
            </a:r>
            <a:r>
              <a:rPr dirty="0" sz="3300" spc="-135">
                <a:solidFill>
                  <a:srgbClr val="FF904D"/>
                </a:solidFill>
                <a:latin typeface="Verdana"/>
                <a:cs typeface="Verdana"/>
              </a:rPr>
              <a:t>a</a:t>
            </a:r>
            <a:r>
              <a:rPr dirty="0" sz="3300" spc="-35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3300" spc="-70">
                <a:solidFill>
                  <a:srgbClr val="FF904D"/>
                </a:solidFill>
                <a:latin typeface="Verdana"/>
                <a:cs typeface="Verdana"/>
              </a:rPr>
              <a:t>s</a:t>
            </a:r>
            <a:r>
              <a:rPr dirty="0" sz="3300" spc="-65">
                <a:solidFill>
                  <a:srgbClr val="FF904D"/>
                </a:solidFill>
                <a:latin typeface="Verdana"/>
                <a:cs typeface="Verdana"/>
              </a:rPr>
              <a:t>e</a:t>
            </a:r>
            <a:r>
              <a:rPr dirty="0" sz="3300" spc="55">
                <a:solidFill>
                  <a:srgbClr val="FF904D"/>
                </a:solidFill>
                <a:latin typeface="Verdana"/>
                <a:cs typeface="Verdana"/>
              </a:rPr>
              <a:t>t</a:t>
            </a:r>
            <a:r>
              <a:rPr dirty="0" sz="3300" spc="-35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3300" spc="-65">
                <a:solidFill>
                  <a:srgbClr val="FF904D"/>
                </a:solidFill>
                <a:latin typeface="Verdana"/>
                <a:cs typeface="Verdana"/>
              </a:rPr>
              <a:t>u</a:t>
            </a:r>
            <a:r>
              <a:rPr dirty="0" sz="3300" spc="-70">
                <a:solidFill>
                  <a:srgbClr val="FF904D"/>
                </a:solidFill>
                <a:latin typeface="Verdana"/>
                <a:cs typeface="Verdana"/>
              </a:rPr>
              <a:t>s</a:t>
            </a:r>
            <a:r>
              <a:rPr dirty="0" sz="3300" spc="-25">
                <a:solidFill>
                  <a:srgbClr val="FF904D"/>
                </a:solidFill>
                <a:latin typeface="Verdana"/>
                <a:cs typeface="Verdana"/>
              </a:rPr>
              <a:t>i</a:t>
            </a:r>
            <a:r>
              <a:rPr dirty="0" sz="3300" spc="-40">
                <a:solidFill>
                  <a:srgbClr val="FF904D"/>
                </a:solidFill>
                <a:latin typeface="Verdana"/>
                <a:cs typeface="Verdana"/>
              </a:rPr>
              <a:t>n</a:t>
            </a:r>
            <a:r>
              <a:rPr dirty="0" sz="3300" spc="-229">
                <a:solidFill>
                  <a:srgbClr val="FF904D"/>
                </a:solidFill>
                <a:latin typeface="Verdana"/>
                <a:cs typeface="Verdana"/>
              </a:rPr>
              <a:t>g</a:t>
            </a:r>
            <a:r>
              <a:rPr dirty="0" sz="3300" spc="-35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3300" spc="55">
                <a:solidFill>
                  <a:srgbClr val="FF904D"/>
                </a:solidFill>
                <a:latin typeface="Verdana"/>
                <a:cs typeface="Verdana"/>
              </a:rPr>
              <a:t>t</a:t>
            </a:r>
            <a:r>
              <a:rPr dirty="0" sz="3300" spc="-40">
                <a:solidFill>
                  <a:srgbClr val="FF904D"/>
                </a:solidFill>
                <a:latin typeface="Verdana"/>
                <a:cs typeface="Verdana"/>
              </a:rPr>
              <a:t>h</a:t>
            </a:r>
            <a:r>
              <a:rPr dirty="0" sz="3300" spc="-65">
                <a:solidFill>
                  <a:srgbClr val="FF904D"/>
                </a:solidFill>
                <a:latin typeface="Verdana"/>
                <a:cs typeface="Verdana"/>
              </a:rPr>
              <a:t>e</a:t>
            </a:r>
            <a:r>
              <a:rPr dirty="0" sz="3300" spc="-35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3300" spc="65">
                <a:solidFill>
                  <a:srgbClr val="FF904D"/>
                </a:solidFill>
                <a:latin typeface="Verdana"/>
                <a:cs typeface="Verdana"/>
              </a:rPr>
              <a:t>p</a:t>
            </a:r>
            <a:r>
              <a:rPr dirty="0" sz="3300" spc="-135">
                <a:solidFill>
                  <a:srgbClr val="FF904D"/>
                </a:solidFill>
                <a:latin typeface="Verdana"/>
                <a:cs typeface="Verdana"/>
              </a:rPr>
              <a:t>a</a:t>
            </a:r>
            <a:r>
              <a:rPr dirty="0" sz="3300" spc="55">
                <a:solidFill>
                  <a:srgbClr val="FF904D"/>
                </a:solidFill>
                <a:latin typeface="Verdana"/>
                <a:cs typeface="Verdana"/>
              </a:rPr>
              <a:t>t</a:t>
            </a:r>
            <a:r>
              <a:rPr dirty="0" sz="3300" spc="-35">
                <a:solidFill>
                  <a:srgbClr val="FF904D"/>
                </a:solidFill>
                <a:latin typeface="Verdana"/>
                <a:cs typeface="Verdana"/>
              </a:rPr>
              <a:t>h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618" y="5675550"/>
            <a:ext cx="756602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4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5200" spc="-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5200" spc="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52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5200" spc="-7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5200" spc="-1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5200" spc="-114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5200" spc="-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5200" spc="2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5200" spc="9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5200" spc="-2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5200" spc="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5200" spc="-114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5200" spc="-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5200" spc="-7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52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5200" spc="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52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5200" spc="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5200" spc="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5200" spc="-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52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5200" spc="-7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25170" y="5901302"/>
            <a:ext cx="864235" cy="396240"/>
          </a:xfrm>
          <a:custGeom>
            <a:avLst/>
            <a:gdLst/>
            <a:ahLst/>
            <a:cxnLst/>
            <a:rect l="l" t="t" r="r" b="b"/>
            <a:pathLst>
              <a:path w="864234" h="396239">
                <a:moveTo>
                  <a:pt x="483380" y="78383"/>
                </a:moveTo>
                <a:lnTo>
                  <a:pt x="474578" y="74978"/>
                </a:lnTo>
                <a:lnTo>
                  <a:pt x="467703" y="68117"/>
                </a:lnTo>
                <a:lnTo>
                  <a:pt x="463202" y="57931"/>
                </a:lnTo>
                <a:lnTo>
                  <a:pt x="461898" y="53248"/>
                </a:lnTo>
                <a:lnTo>
                  <a:pt x="460133" y="48717"/>
                </a:lnTo>
                <a:lnTo>
                  <a:pt x="459059" y="44033"/>
                </a:lnTo>
                <a:lnTo>
                  <a:pt x="456224" y="20602"/>
                </a:lnTo>
                <a:lnTo>
                  <a:pt x="461179" y="6313"/>
                </a:lnTo>
                <a:lnTo>
                  <a:pt x="474953" y="0"/>
                </a:lnTo>
                <a:lnTo>
                  <a:pt x="498575" y="496"/>
                </a:lnTo>
                <a:lnTo>
                  <a:pt x="552188" y="8099"/>
                </a:lnTo>
                <a:lnTo>
                  <a:pt x="605324" y="17756"/>
                </a:lnTo>
                <a:lnTo>
                  <a:pt x="658017" y="29319"/>
                </a:lnTo>
                <a:lnTo>
                  <a:pt x="710301" y="42643"/>
                </a:lnTo>
                <a:lnTo>
                  <a:pt x="762209" y="57578"/>
                </a:lnTo>
                <a:lnTo>
                  <a:pt x="813777" y="73979"/>
                </a:lnTo>
                <a:lnTo>
                  <a:pt x="822052" y="77218"/>
                </a:lnTo>
                <a:lnTo>
                  <a:pt x="504063" y="77218"/>
                </a:lnTo>
                <a:lnTo>
                  <a:pt x="493664" y="78203"/>
                </a:lnTo>
                <a:lnTo>
                  <a:pt x="483380" y="78383"/>
                </a:lnTo>
                <a:close/>
              </a:path>
              <a:path w="864234" h="396239">
                <a:moveTo>
                  <a:pt x="61132" y="230814"/>
                </a:moveTo>
                <a:lnTo>
                  <a:pt x="20988" y="203541"/>
                </a:lnTo>
                <a:lnTo>
                  <a:pt x="0" y="167744"/>
                </a:lnTo>
                <a:lnTo>
                  <a:pt x="5154" y="163565"/>
                </a:lnTo>
                <a:lnTo>
                  <a:pt x="15566" y="160516"/>
                </a:lnTo>
                <a:lnTo>
                  <a:pt x="41370" y="156629"/>
                </a:lnTo>
                <a:lnTo>
                  <a:pt x="67367" y="154815"/>
                </a:lnTo>
                <a:lnTo>
                  <a:pt x="93437" y="153433"/>
                </a:lnTo>
                <a:lnTo>
                  <a:pt x="119457" y="150841"/>
                </a:lnTo>
                <a:lnTo>
                  <a:pt x="152552" y="146093"/>
                </a:lnTo>
                <a:lnTo>
                  <a:pt x="185799" y="141934"/>
                </a:lnTo>
                <a:lnTo>
                  <a:pt x="219059" y="139331"/>
                </a:lnTo>
                <a:lnTo>
                  <a:pt x="307477" y="139029"/>
                </a:lnTo>
                <a:lnTo>
                  <a:pt x="362318" y="134627"/>
                </a:lnTo>
                <a:lnTo>
                  <a:pt x="471510" y="121752"/>
                </a:lnTo>
                <a:lnTo>
                  <a:pt x="526274" y="117517"/>
                </a:lnTo>
                <a:lnTo>
                  <a:pt x="553021" y="115876"/>
                </a:lnTo>
                <a:lnTo>
                  <a:pt x="633234" y="108610"/>
                </a:lnTo>
                <a:lnTo>
                  <a:pt x="633924" y="106690"/>
                </a:lnTo>
                <a:lnTo>
                  <a:pt x="633771" y="104847"/>
                </a:lnTo>
                <a:lnTo>
                  <a:pt x="632773" y="103081"/>
                </a:lnTo>
                <a:lnTo>
                  <a:pt x="558430" y="86636"/>
                </a:lnTo>
                <a:lnTo>
                  <a:pt x="523854" y="79509"/>
                </a:lnTo>
                <a:lnTo>
                  <a:pt x="514074" y="77867"/>
                </a:lnTo>
                <a:lnTo>
                  <a:pt x="504063" y="77218"/>
                </a:lnTo>
                <a:lnTo>
                  <a:pt x="822052" y="77218"/>
                </a:lnTo>
                <a:lnTo>
                  <a:pt x="830870" y="80668"/>
                </a:lnTo>
                <a:lnTo>
                  <a:pt x="844401" y="89941"/>
                </a:lnTo>
                <a:lnTo>
                  <a:pt x="852655" y="103772"/>
                </a:lnTo>
                <a:lnTo>
                  <a:pt x="645971" y="103772"/>
                </a:lnTo>
                <a:lnTo>
                  <a:pt x="645510" y="104156"/>
                </a:lnTo>
                <a:lnTo>
                  <a:pt x="645050" y="104233"/>
                </a:lnTo>
                <a:lnTo>
                  <a:pt x="644590" y="104463"/>
                </a:lnTo>
                <a:lnTo>
                  <a:pt x="644743" y="104540"/>
                </a:lnTo>
                <a:lnTo>
                  <a:pt x="852707" y="104617"/>
                </a:lnTo>
                <a:lnTo>
                  <a:pt x="853906" y="124043"/>
                </a:lnTo>
                <a:lnTo>
                  <a:pt x="854554" y="131129"/>
                </a:lnTo>
                <a:lnTo>
                  <a:pt x="857194" y="139029"/>
                </a:lnTo>
                <a:lnTo>
                  <a:pt x="860337" y="147000"/>
                </a:lnTo>
                <a:lnTo>
                  <a:pt x="862884" y="155295"/>
                </a:lnTo>
                <a:lnTo>
                  <a:pt x="845543" y="190309"/>
                </a:lnTo>
                <a:lnTo>
                  <a:pt x="845016" y="190616"/>
                </a:lnTo>
                <a:lnTo>
                  <a:pt x="644666" y="190616"/>
                </a:lnTo>
                <a:lnTo>
                  <a:pt x="563947" y="197143"/>
                </a:lnTo>
                <a:lnTo>
                  <a:pt x="166588" y="223853"/>
                </a:lnTo>
                <a:lnTo>
                  <a:pt x="112398" y="228778"/>
                </a:lnTo>
                <a:lnTo>
                  <a:pt x="96668" y="228778"/>
                </a:lnTo>
                <a:lnTo>
                  <a:pt x="89226" y="230391"/>
                </a:lnTo>
                <a:lnTo>
                  <a:pt x="61132" y="230814"/>
                </a:lnTo>
                <a:close/>
              </a:path>
              <a:path w="864234" h="396239">
                <a:moveTo>
                  <a:pt x="852707" y="104617"/>
                </a:moveTo>
                <a:lnTo>
                  <a:pt x="644897" y="104617"/>
                </a:lnTo>
                <a:lnTo>
                  <a:pt x="645664" y="104156"/>
                </a:lnTo>
                <a:lnTo>
                  <a:pt x="645971" y="103772"/>
                </a:lnTo>
                <a:lnTo>
                  <a:pt x="852655" y="103772"/>
                </a:lnTo>
                <a:lnTo>
                  <a:pt x="852707" y="104617"/>
                </a:lnTo>
                <a:close/>
              </a:path>
              <a:path w="864234" h="396239">
                <a:moveTo>
                  <a:pt x="541926" y="396093"/>
                </a:moveTo>
                <a:lnTo>
                  <a:pt x="537169" y="393098"/>
                </a:lnTo>
                <a:lnTo>
                  <a:pt x="533486" y="387800"/>
                </a:lnTo>
                <a:lnTo>
                  <a:pt x="520008" y="363725"/>
                </a:lnTo>
                <a:lnTo>
                  <a:pt x="512616" y="335720"/>
                </a:lnTo>
                <a:lnTo>
                  <a:pt x="516503" y="306535"/>
                </a:lnTo>
                <a:lnTo>
                  <a:pt x="576445" y="244884"/>
                </a:lnTo>
                <a:lnTo>
                  <a:pt x="617811" y="213037"/>
                </a:lnTo>
                <a:lnTo>
                  <a:pt x="624478" y="208875"/>
                </a:lnTo>
                <a:lnTo>
                  <a:pt x="631440" y="204447"/>
                </a:lnTo>
                <a:lnTo>
                  <a:pt x="638301" y="198708"/>
                </a:lnTo>
                <a:lnTo>
                  <a:pt x="644666" y="190616"/>
                </a:lnTo>
                <a:lnTo>
                  <a:pt x="845016" y="190616"/>
                </a:lnTo>
                <a:lnTo>
                  <a:pt x="795669" y="219794"/>
                </a:lnTo>
                <a:lnTo>
                  <a:pt x="747836" y="248602"/>
                </a:lnTo>
                <a:lnTo>
                  <a:pt x="700276" y="277834"/>
                </a:lnTo>
                <a:lnTo>
                  <a:pt x="653262" y="307916"/>
                </a:lnTo>
                <a:lnTo>
                  <a:pt x="590918" y="350240"/>
                </a:lnTo>
                <a:lnTo>
                  <a:pt x="560025" y="374019"/>
                </a:lnTo>
                <a:lnTo>
                  <a:pt x="547067" y="388875"/>
                </a:lnTo>
                <a:lnTo>
                  <a:pt x="541926" y="396093"/>
                </a:lnTo>
                <a:close/>
              </a:path>
              <a:path w="864234" h="396239">
                <a:moveTo>
                  <a:pt x="104648" y="229623"/>
                </a:moveTo>
                <a:lnTo>
                  <a:pt x="96668" y="228778"/>
                </a:lnTo>
                <a:lnTo>
                  <a:pt x="112398" y="228778"/>
                </a:lnTo>
                <a:lnTo>
                  <a:pt x="104648" y="2296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362258" y="5067950"/>
            <a:ext cx="8378825" cy="1968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dirty="0" sz="2750" spc="-90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h</a:t>
            </a:r>
            <a:r>
              <a:rPr dirty="0" sz="2750" spc="-50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78045"/>
                </a:solidFill>
                <a:latin typeface="Verdana"/>
                <a:cs typeface="Verdana"/>
              </a:rPr>
              <a:t>Y</a:t>
            </a:r>
            <a:r>
              <a:rPr dirty="0" sz="2750" spc="-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30">
                <a:solidFill>
                  <a:srgbClr val="F78045"/>
                </a:solidFill>
                <a:latin typeface="Verdana"/>
                <a:cs typeface="Verdana"/>
              </a:rPr>
              <a:t>L</a:t>
            </a:r>
            <a:r>
              <a:rPr dirty="0" sz="2750" spc="-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v</a:t>
            </a:r>
            <a:r>
              <a:rPr dirty="0" sz="2750" spc="-114">
                <a:solidFill>
                  <a:srgbClr val="F78045"/>
                </a:solidFill>
                <a:latin typeface="Verdana"/>
                <a:cs typeface="Verdana"/>
              </a:rPr>
              <a:t>5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A</a:t>
            </a:r>
            <a:r>
              <a:rPr dirty="0" sz="2750" spc="50">
                <a:solidFill>
                  <a:srgbClr val="F78045"/>
                </a:solidFill>
                <a:latin typeface="Verdana"/>
                <a:cs typeface="Verdana"/>
              </a:rPr>
              <a:t>l</a:t>
            </a:r>
            <a:r>
              <a:rPr dirty="0" sz="2750" spc="-195">
                <a:solidFill>
                  <a:srgbClr val="F78045"/>
                </a:solidFill>
                <a:latin typeface="Verdana"/>
                <a:cs typeface="Verdana"/>
              </a:rPr>
              <a:t>g</a:t>
            </a:r>
            <a:r>
              <a:rPr dirty="0" sz="2750" spc="3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r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h</a:t>
            </a:r>
            <a:r>
              <a:rPr dirty="0" sz="2750" spc="-135">
                <a:solidFill>
                  <a:srgbClr val="F78045"/>
                </a:solidFill>
                <a:latin typeface="Verdana"/>
                <a:cs typeface="Verdana"/>
              </a:rPr>
              <a:t>m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s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u</a:t>
            </a:r>
            <a:r>
              <a:rPr dirty="0" sz="2750" spc="-60">
                <a:solidFill>
                  <a:srgbClr val="F78045"/>
                </a:solidFill>
                <a:latin typeface="Verdana"/>
                <a:cs typeface="Verdana"/>
              </a:rPr>
              <a:t>s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65">
                <a:solidFill>
                  <a:srgbClr val="F78045"/>
                </a:solidFill>
                <a:latin typeface="Verdana"/>
                <a:cs typeface="Verdana"/>
              </a:rPr>
              <a:t>d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40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78045"/>
                </a:solidFill>
                <a:latin typeface="Verdana"/>
                <a:cs typeface="Verdana"/>
              </a:rPr>
              <a:t>l</a:t>
            </a:r>
            <a:r>
              <a:rPr dirty="0" sz="2750" spc="3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95">
                <a:solidFill>
                  <a:srgbClr val="F78045"/>
                </a:solidFill>
                <a:latin typeface="Verdana"/>
                <a:cs typeface="Verdana"/>
              </a:rPr>
              <a:t>c</a:t>
            </a:r>
            <a:r>
              <a:rPr dirty="0" sz="2750" spc="-114">
                <a:solidFill>
                  <a:srgbClr val="F78045"/>
                </a:solidFill>
                <a:latin typeface="Verdana"/>
                <a:cs typeface="Verdana"/>
              </a:rPr>
              <a:t>a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50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60">
                <a:solidFill>
                  <a:srgbClr val="F78045"/>
                </a:solidFill>
                <a:latin typeface="Verdana"/>
                <a:cs typeface="Verdana"/>
              </a:rPr>
              <a:t>d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90">
                <a:solidFill>
                  <a:srgbClr val="F78045"/>
                </a:solidFill>
                <a:latin typeface="Verdana"/>
                <a:cs typeface="Verdana"/>
              </a:rPr>
              <a:t>ff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r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n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  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65">
                <a:solidFill>
                  <a:srgbClr val="F78045"/>
                </a:solidFill>
                <a:latin typeface="Verdana"/>
                <a:cs typeface="Verdana"/>
              </a:rPr>
              <a:t>y</a:t>
            </a:r>
            <a:r>
              <a:rPr dirty="0" sz="2750" spc="60">
                <a:solidFill>
                  <a:srgbClr val="F78045"/>
                </a:solidFill>
                <a:latin typeface="Verdana"/>
                <a:cs typeface="Verdana"/>
              </a:rPr>
              <a:t>p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s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3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95">
                <a:solidFill>
                  <a:srgbClr val="F78045"/>
                </a:solidFill>
                <a:latin typeface="Verdana"/>
                <a:cs typeface="Verdana"/>
              </a:rPr>
              <a:t>f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3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60">
                <a:solidFill>
                  <a:srgbClr val="F78045"/>
                </a:solidFill>
                <a:latin typeface="Verdana"/>
                <a:cs typeface="Verdana"/>
              </a:rPr>
              <a:t>b</a:t>
            </a:r>
            <a:r>
              <a:rPr dirty="0" sz="2750" spc="-215">
                <a:solidFill>
                  <a:srgbClr val="F78045"/>
                </a:solidFill>
                <a:latin typeface="Verdana"/>
                <a:cs typeface="Verdana"/>
              </a:rPr>
              <a:t>j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95">
                <a:solidFill>
                  <a:srgbClr val="F78045"/>
                </a:solidFill>
                <a:latin typeface="Verdana"/>
                <a:cs typeface="Verdana"/>
              </a:rPr>
              <a:t>c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s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-114">
                <a:solidFill>
                  <a:srgbClr val="F78045"/>
                </a:solidFill>
                <a:latin typeface="Verdana"/>
                <a:cs typeface="Verdana"/>
              </a:rPr>
              <a:t>a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n</a:t>
            </a:r>
            <a:r>
              <a:rPr dirty="0" sz="2750" spc="65">
                <a:solidFill>
                  <a:srgbClr val="F78045"/>
                </a:solidFill>
                <a:latin typeface="Verdana"/>
                <a:cs typeface="Verdana"/>
              </a:rPr>
              <a:t>d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40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60">
                <a:solidFill>
                  <a:srgbClr val="F78045"/>
                </a:solidFill>
                <a:latin typeface="Verdana"/>
                <a:cs typeface="Verdana"/>
              </a:rPr>
              <a:t>d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-60">
                <a:solidFill>
                  <a:srgbClr val="F78045"/>
                </a:solidFill>
                <a:latin typeface="Verdana"/>
                <a:cs typeface="Verdana"/>
              </a:rPr>
              <a:t>s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n</a:t>
            </a:r>
            <a:r>
              <a:rPr dirty="0" sz="2750" spc="-195">
                <a:solidFill>
                  <a:srgbClr val="F78045"/>
                </a:solidFill>
                <a:latin typeface="Verdana"/>
                <a:cs typeface="Verdana"/>
              </a:rPr>
              <a:t>g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u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-60">
                <a:solidFill>
                  <a:srgbClr val="F78045"/>
                </a:solidFill>
                <a:latin typeface="Verdana"/>
                <a:cs typeface="Verdana"/>
              </a:rPr>
              <a:t>s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h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h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140">
                <a:solidFill>
                  <a:srgbClr val="F78045"/>
                </a:solidFill>
                <a:latin typeface="Verdana"/>
                <a:cs typeface="Verdana"/>
              </a:rPr>
              <a:t>m</a:t>
            </a:r>
            <a:r>
              <a:rPr dirty="0" sz="2750" spc="-275">
                <a:solidFill>
                  <a:srgbClr val="F78045"/>
                </a:solidFill>
                <a:latin typeface="Verdana"/>
                <a:cs typeface="Verdana"/>
              </a:rPr>
              <a:t>.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78045"/>
                </a:solidFill>
                <a:latin typeface="Verdana"/>
                <a:cs typeface="Verdana"/>
              </a:rPr>
              <a:t>Y</a:t>
            </a:r>
            <a:r>
              <a:rPr dirty="0" sz="2750" spc="-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30">
                <a:solidFill>
                  <a:srgbClr val="F78045"/>
                </a:solidFill>
                <a:latin typeface="Verdana"/>
                <a:cs typeface="Verdana"/>
              </a:rPr>
              <a:t>L</a:t>
            </a:r>
            <a:r>
              <a:rPr dirty="0" sz="2750" spc="-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v</a:t>
            </a:r>
            <a:r>
              <a:rPr dirty="0" sz="2750" spc="-80">
                <a:solidFill>
                  <a:srgbClr val="F78045"/>
                </a:solidFill>
                <a:latin typeface="Verdana"/>
                <a:cs typeface="Verdana"/>
              </a:rPr>
              <a:t>5  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s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-140">
                <a:solidFill>
                  <a:srgbClr val="F78045"/>
                </a:solidFill>
                <a:latin typeface="Verdana"/>
                <a:cs typeface="Verdana"/>
              </a:rPr>
              <a:t>m</a:t>
            </a:r>
            <a:r>
              <a:rPr dirty="0" sz="2750" spc="60">
                <a:solidFill>
                  <a:srgbClr val="F78045"/>
                </a:solidFill>
                <a:latin typeface="Verdana"/>
                <a:cs typeface="Verdana"/>
              </a:rPr>
              <a:t>p</a:t>
            </a:r>
            <a:r>
              <a:rPr dirty="0" sz="2750" spc="50">
                <a:solidFill>
                  <a:srgbClr val="F78045"/>
                </a:solidFill>
                <a:latin typeface="Verdana"/>
                <a:cs typeface="Verdana"/>
              </a:rPr>
              <a:t>l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140">
                <a:solidFill>
                  <a:srgbClr val="F78045"/>
                </a:solidFill>
                <a:latin typeface="Verdana"/>
                <a:cs typeface="Verdana"/>
              </a:rPr>
              <a:t>m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n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65">
                <a:solidFill>
                  <a:srgbClr val="F78045"/>
                </a:solidFill>
                <a:latin typeface="Verdana"/>
                <a:cs typeface="Verdana"/>
              </a:rPr>
              <a:t>d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u</a:t>
            </a:r>
            <a:r>
              <a:rPr dirty="0" sz="2750" spc="-60">
                <a:solidFill>
                  <a:srgbClr val="F78045"/>
                </a:solidFill>
                <a:latin typeface="Verdana"/>
                <a:cs typeface="Verdana"/>
              </a:rPr>
              <a:t>s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n</a:t>
            </a:r>
            <a:r>
              <a:rPr dirty="0" sz="2750" spc="-190">
                <a:solidFill>
                  <a:srgbClr val="F78045"/>
                </a:solidFill>
                <a:latin typeface="Verdana"/>
                <a:cs typeface="Verdana"/>
              </a:rPr>
              <a:t>g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h</a:t>
            </a:r>
            <a:r>
              <a:rPr dirty="0" sz="2750" spc="-50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135">
                <a:solidFill>
                  <a:srgbClr val="F78045"/>
                </a:solidFill>
                <a:latin typeface="Verdana"/>
                <a:cs typeface="Verdana"/>
              </a:rPr>
              <a:t>P</a:t>
            </a:r>
            <a:r>
              <a:rPr dirty="0" sz="2750" spc="-65">
                <a:solidFill>
                  <a:srgbClr val="F78045"/>
                </a:solidFill>
                <a:latin typeface="Verdana"/>
                <a:cs typeface="Verdana"/>
              </a:rPr>
              <a:t>y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3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r</a:t>
            </a:r>
            <a:r>
              <a:rPr dirty="0" sz="2750" spc="95">
                <a:solidFill>
                  <a:srgbClr val="F78045"/>
                </a:solidFill>
                <a:latin typeface="Verdana"/>
                <a:cs typeface="Verdana"/>
              </a:rPr>
              <a:t>c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h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78045"/>
                </a:solidFill>
                <a:latin typeface="Verdana"/>
                <a:cs typeface="Verdana"/>
              </a:rPr>
              <a:t>l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60">
                <a:solidFill>
                  <a:srgbClr val="F78045"/>
                </a:solidFill>
                <a:latin typeface="Verdana"/>
                <a:cs typeface="Verdana"/>
              </a:rPr>
              <a:t>b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r</a:t>
            </a:r>
            <a:r>
              <a:rPr dirty="0" sz="2750" spc="-114">
                <a:solidFill>
                  <a:srgbClr val="F78045"/>
                </a:solidFill>
                <a:latin typeface="Verdana"/>
                <a:cs typeface="Verdana"/>
              </a:rPr>
              <a:t>a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r</a:t>
            </a:r>
            <a:r>
              <a:rPr dirty="0" sz="2750" spc="-60">
                <a:solidFill>
                  <a:srgbClr val="F78045"/>
                </a:solidFill>
                <a:latin typeface="Verdana"/>
                <a:cs typeface="Verdana"/>
              </a:rPr>
              <a:t>y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-140">
                <a:solidFill>
                  <a:srgbClr val="F78045"/>
                </a:solidFill>
                <a:latin typeface="Verdana"/>
                <a:cs typeface="Verdana"/>
              </a:rPr>
              <a:t>m</a:t>
            </a:r>
            <a:r>
              <a:rPr dirty="0" sz="2750" spc="-114">
                <a:solidFill>
                  <a:srgbClr val="F78045"/>
                </a:solidFill>
                <a:latin typeface="Verdana"/>
                <a:cs typeface="Verdana"/>
              </a:rPr>
              <a:t>a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n</a:t>
            </a:r>
            <a:r>
              <a:rPr dirty="0" sz="2750" spc="50">
                <a:solidFill>
                  <a:srgbClr val="F78045"/>
                </a:solidFill>
                <a:latin typeface="Verdana"/>
                <a:cs typeface="Verdana"/>
              </a:rPr>
              <a:t>l</a:t>
            </a:r>
            <a:r>
              <a:rPr dirty="0" sz="2750" spc="-45">
                <a:solidFill>
                  <a:srgbClr val="F78045"/>
                </a:solidFill>
                <a:latin typeface="Verdana"/>
                <a:cs typeface="Verdana"/>
              </a:rPr>
              <a:t>y  </a:t>
            </a:r>
            <a:r>
              <a:rPr dirty="0" sz="2750" spc="60">
                <a:solidFill>
                  <a:srgbClr val="F78045"/>
                </a:solidFill>
                <a:latin typeface="Verdana"/>
                <a:cs typeface="Verdana"/>
              </a:rPr>
              <a:t>p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r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60">
                <a:solidFill>
                  <a:srgbClr val="F78045"/>
                </a:solidFill>
                <a:latin typeface="Verdana"/>
                <a:cs typeface="Verdana"/>
              </a:rPr>
              <a:t>s</a:t>
            </a:r>
            <a:r>
              <a:rPr dirty="0" sz="2750" spc="-55">
                <a:solidFill>
                  <a:srgbClr val="F78045"/>
                </a:solidFill>
                <a:latin typeface="Verdana"/>
                <a:cs typeface="Verdana"/>
              </a:rPr>
              <a:t>e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n</a:t>
            </a:r>
            <a:r>
              <a:rPr dirty="0" sz="2750" spc="50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i</a:t>
            </a:r>
            <a:r>
              <a:rPr dirty="0" sz="2750" spc="-25">
                <a:solidFill>
                  <a:srgbClr val="F78045"/>
                </a:solidFill>
                <a:latin typeface="Verdana"/>
                <a:cs typeface="Verdana"/>
              </a:rPr>
              <a:t>n</a:t>
            </a:r>
            <a:r>
              <a:rPr dirty="0" sz="2750" spc="-290">
                <a:solidFill>
                  <a:srgbClr val="F78045"/>
                </a:solidFill>
                <a:latin typeface="Verdana"/>
                <a:cs typeface="Verdana"/>
              </a:rPr>
              <a:t> </a:t>
            </a:r>
            <a:r>
              <a:rPr dirty="0" sz="2750" spc="135">
                <a:solidFill>
                  <a:srgbClr val="F78045"/>
                </a:solidFill>
                <a:latin typeface="Verdana"/>
                <a:cs typeface="Verdana"/>
              </a:rPr>
              <a:t>P</a:t>
            </a:r>
            <a:r>
              <a:rPr dirty="0" sz="2750" spc="-65">
                <a:solidFill>
                  <a:srgbClr val="F78045"/>
                </a:solidFill>
                <a:latin typeface="Verdana"/>
                <a:cs typeface="Verdana"/>
              </a:rPr>
              <a:t>y</a:t>
            </a:r>
            <a:r>
              <a:rPr dirty="0" sz="2750" spc="45">
                <a:solidFill>
                  <a:srgbClr val="F78045"/>
                </a:solidFill>
                <a:latin typeface="Verdana"/>
                <a:cs typeface="Verdana"/>
              </a:rPr>
              <a:t>t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h</a:t>
            </a:r>
            <a:r>
              <a:rPr dirty="0" sz="2750" spc="35">
                <a:solidFill>
                  <a:srgbClr val="F78045"/>
                </a:solidFill>
                <a:latin typeface="Verdana"/>
                <a:cs typeface="Verdana"/>
              </a:rPr>
              <a:t>o</a:t>
            </a:r>
            <a:r>
              <a:rPr dirty="0" sz="2750" spc="-30">
                <a:solidFill>
                  <a:srgbClr val="F78045"/>
                </a:solidFill>
                <a:latin typeface="Verdana"/>
                <a:cs typeface="Verdana"/>
              </a:rPr>
              <a:t>n</a:t>
            </a:r>
            <a:r>
              <a:rPr dirty="0" sz="2750" spc="-275">
                <a:solidFill>
                  <a:srgbClr val="F78045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0612" y="0"/>
            <a:ext cx="1857375" cy="1857375"/>
          </a:xfrm>
          <a:custGeom>
            <a:avLst/>
            <a:gdLst/>
            <a:ahLst/>
            <a:cxnLst/>
            <a:rect l="l" t="t" r="r" b="b"/>
            <a:pathLst>
              <a:path w="1857375" h="1857375">
                <a:moveTo>
                  <a:pt x="0" y="0"/>
                </a:moveTo>
                <a:lnTo>
                  <a:pt x="1857373" y="0"/>
                </a:lnTo>
                <a:lnTo>
                  <a:pt x="1857373" y="1857375"/>
                </a:lnTo>
                <a:lnTo>
                  <a:pt x="0" y="0"/>
                </a:lnTo>
                <a:close/>
              </a:path>
            </a:pathLst>
          </a:custGeom>
          <a:solidFill>
            <a:srgbClr val="3134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6000" y="903663"/>
            <a:ext cx="594296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75">
                <a:latin typeface="Verdana"/>
                <a:cs typeface="Verdana"/>
              </a:rPr>
              <a:t>A</a:t>
            </a:r>
            <a:r>
              <a:rPr dirty="0" sz="5200" spc="95">
                <a:latin typeface="Verdana"/>
                <a:cs typeface="Verdana"/>
              </a:rPr>
              <a:t>b</a:t>
            </a:r>
            <a:r>
              <a:rPr dirty="0" sz="5200" spc="50">
                <a:latin typeface="Verdana"/>
                <a:cs typeface="Verdana"/>
              </a:rPr>
              <a:t>o</a:t>
            </a:r>
            <a:r>
              <a:rPr dirty="0" sz="5200" spc="-114">
                <a:latin typeface="Verdana"/>
                <a:cs typeface="Verdana"/>
              </a:rPr>
              <a:t>u</a:t>
            </a:r>
            <a:r>
              <a:rPr dirty="0" sz="5200" spc="80">
                <a:latin typeface="Verdana"/>
                <a:cs typeface="Verdana"/>
              </a:rPr>
              <a:t>t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75">
                <a:latin typeface="Verdana"/>
                <a:cs typeface="Verdana"/>
              </a:rPr>
              <a:t>t</a:t>
            </a:r>
            <a:r>
              <a:rPr dirty="0" sz="5200" spc="-75">
                <a:latin typeface="Verdana"/>
                <a:cs typeface="Verdana"/>
              </a:rPr>
              <a:t>h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95">
                <a:latin typeface="Verdana"/>
                <a:cs typeface="Verdana"/>
              </a:rPr>
              <a:t>d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75">
                <a:latin typeface="Verdana"/>
                <a:cs typeface="Verdana"/>
              </a:rPr>
              <a:t>t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125">
                <a:latin typeface="Verdana"/>
                <a:cs typeface="Verdana"/>
              </a:rPr>
              <a:t>s</a:t>
            </a:r>
            <a:r>
              <a:rPr dirty="0" sz="5200" spc="-120">
                <a:latin typeface="Verdana"/>
                <a:cs typeface="Verdana"/>
              </a:rPr>
              <a:t>e</a:t>
            </a:r>
            <a:r>
              <a:rPr dirty="0" sz="5200" spc="80">
                <a:latin typeface="Verdana"/>
                <a:cs typeface="Verdana"/>
              </a:rPr>
              <a:t>t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847431"/>
            <a:ext cx="14669769" cy="3311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200"/>
              </a:lnSpc>
              <a:spcBef>
                <a:spcPts val="100"/>
              </a:spcBef>
            </a:pPr>
            <a:r>
              <a:rPr dirty="0" sz="5200" spc="-180">
                <a:latin typeface="Verdana"/>
                <a:cs typeface="Verdana"/>
              </a:rPr>
              <a:t>w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75">
                <a:latin typeface="Verdana"/>
                <a:cs typeface="Verdana"/>
              </a:rPr>
              <a:t>h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114">
                <a:latin typeface="Verdana"/>
                <a:cs typeface="Verdana"/>
              </a:rPr>
              <a:t>v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75">
                <a:latin typeface="Verdana"/>
                <a:cs typeface="Verdana"/>
              </a:rPr>
              <a:t>t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480">
                <a:latin typeface="Verdana"/>
                <a:cs typeface="Verdana"/>
              </a:rPr>
              <a:t>k</a:t>
            </a:r>
            <a:r>
              <a:rPr dirty="0" sz="5200" spc="-120">
                <a:latin typeface="Verdana"/>
                <a:cs typeface="Verdana"/>
              </a:rPr>
              <a:t>e</a:t>
            </a:r>
            <a:r>
              <a:rPr dirty="0" sz="5200" spc="-70">
                <a:latin typeface="Verdana"/>
                <a:cs typeface="Verdana"/>
              </a:rPr>
              <a:t>n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95">
                <a:latin typeface="Verdana"/>
                <a:cs typeface="Verdana"/>
              </a:rPr>
              <a:t>d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75">
                <a:latin typeface="Verdana"/>
                <a:cs typeface="Verdana"/>
              </a:rPr>
              <a:t>t</a:t>
            </a:r>
            <a:r>
              <a:rPr dirty="0" sz="5200" spc="-229">
                <a:latin typeface="Verdana"/>
                <a:cs typeface="Verdana"/>
              </a:rPr>
              <a:t>a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125">
                <a:latin typeface="Verdana"/>
                <a:cs typeface="Verdana"/>
              </a:rPr>
              <a:t>s</a:t>
            </a:r>
            <a:r>
              <a:rPr dirty="0" sz="5200" spc="-120">
                <a:latin typeface="Verdana"/>
                <a:cs typeface="Verdana"/>
              </a:rPr>
              <a:t>e</a:t>
            </a:r>
            <a:r>
              <a:rPr dirty="0" sz="5200" spc="80">
                <a:latin typeface="Verdana"/>
                <a:cs typeface="Verdana"/>
              </a:rPr>
              <a:t>t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160">
                <a:latin typeface="Verdana"/>
                <a:cs typeface="Verdana"/>
              </a:rPr>
              <a:t>f</a:t>
            </a:r>
            <a:r>
              <a:rPr dirty="0" sz="5200" spc="-65">
                <a:latin typeface="Verdana"/>
                <a:cs typeface="Verdana"/>
              </a:rPr>
              <a:t>r</a:t>
            </a:r>
            <a:r>
              <a:rPr dirty="0" sz="5200" spc="50">
                <a:latin typeface="Verdana"/>
                <a:cs typeface="Verdana"/>
              </a:rPr>
              <a:t>o</a:t>
            </a:r>
            <a:r>
              <a:rPr dirty="0" sz="5200" spc="-285">
                <a:latin typeface="Verdana"/>
                <a:cs typeface="Verdana"/>
              </a:rPr>
              <a:t>m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480">
                <a:latin typeface="Verdana"/>
                <a:cs typeface="Verdana"/>
              </a:rPr>
              <a:t>k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380">
                <a:latin typeface="Verdana"/>
                <a:cs typeface="Verdana"/>
              </a:rPr>
              <a:t>gg</a:t>
            </a:r>
            <a:r>
              <a:rPr dirty="0" sz="5200" spc="95">
                <a:latin typeface="Verdana"/>
                <a:cs typeface="Verdana"/>
              </a:rPr>
              <a:t>l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630">
                <a:latin typeface="Verdana"/>
                <a:cs typeface="Verdana"/>
              </a:rPr>
              <a:t>I</a:t>
            </a:r>
            <a:r>
              <a:rPr dirty="0" sz="5200" spc="80">
                <a:latin typeface="Verdana"/>
                <a:cs typeface="Verdana"/>
              </a:rPr>
              <a:t>t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170">
                <a:latin typeface="Verdana"/>
                <a:cs typeface="Verdana"/>
              </a:rPr>
              <a:t>c</a:t>
            </a:r>
            <a:r>
              <a:rPr dirty="0" sz="5200" spc="50">
                <a:latin typeface="Verdana"/>
                <a:cs typeface="Verdana"/>
              </a:rPr>
              <a:t>o</a:t>
            </a:r>
            <a:r>
              <a:rPr dirty="0" sz="5200" spc="-75">
                <a:latin typeface="Verdana"/>
                <a:cs typeface="Verdana"/>
              </a:rPr>
              <a:t>n</a:t>
            </a:r>
            <a:r>
              <a:rPr dirty="0" sz="5200" spc="75">
                <a:latin typeface="Verdana"/>
                <a:cs typeface="Verdana"/>
              </a:rPr>
              <a:t>t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-75">
                <a:latin typeface="Verdana"/>
                <a:cs typeface="Verdana"/>
              </a:rPr>
              <a:t>n</a:t>
            </a:r>
            <a:r>
              <a:rPr dirty="0" sz="5200" spc="-95">
                <a:latin typeface="Verdana"/>
                <a:cs typeface="Verdana"/>
              </a:rPr>
              <a:t>s  </a:t>
            </a:r>
            <a:r>
              <a:rPr dirty="0" sz="5200" spc="-165">
                <a:latin typeface="Verdana"/>
                <a:cs typeface="Verdana"/>
              </a:rPr>
              <a:t>4</a:t>
            </a:r>
            <a:r>
              <a:rPr dirty="0" sz="5200" spc="-295">
                <a:latin typeface="Verdana"/>
                <a:cs typeface="Verdana"/>
              </a:rPr>
              <a:t>3</a:t>
            </a:r>
            <a:r>
              <a:rPr dirty="0" sz="5200" spc="-455">
                <a:latin typeface="Verdana"/>
                <a:cs typeface="Verdana"/>
              </a:rPr>
              <a:t>2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120">
                <a:latin typeface="Verdana"/>
                <a:cs typeface="Verdana"/>
              </a:rPr>
              <a:t>s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-75">
                <a:latin typeface="Verdana"/>
                <a:cs typeface="Verdana"/>
              </a:rPr>
              <a:t>n</a:t>
            </a:r>
            <a:r>
              <a:rPr dirty="0" sz="5200" spc="95">
                <a:latin typeface="Verdana"/>
                <a:cs typeface="Verdana"/>
              </a:rPr>
              <a:t>p</a:t>
            </a:r>
            <a:r>
              <a:rPr dirty="0" sz="5200" spc="-114">
                <a:latin typeface="Verdana"/>
                <a:cs typeface="Verdana"/>
              </a:rPr>
              <a:t>u</a:t>
            </a:r>
            <a:r>
              <a:rPr dirty="0" sz="5200" spc="80">
                <a:latin typeface="Verdana"/>
                <a:cs typeface="Verdana"/>
              </a:rPr>
              <a:t>t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-290">
                <a:latin typeface="Verdana"/>
                <a:cs typeface="Verdana"/>
              </a:rPr>
              <a:t>m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380">
                <a:latin typeface="Verdana"/>
                <a:cs typeface="Verdana"/>
              </a:rPr>
              <a:t>g</a:t>
            </a:r>
            <a:r>
              <a:rPr dirty="0" sz="5200" spc="-120">
                <a:latin typeface="Verdana"/>
                <a:cs typeface="Verdana"/>
              </a:rPr>
              <a:t>e</a:t>
            </a:r>
            <a:r>
              <a:rPr dirty="0" sz="5200" spc="-515">
                <a:latin typeface="Verdana"/>
                <a:cs typeface="Verdana"/>
              </a:rPr>
              <a:t>,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290">
                <a:latin typeface="Verdana"/>
                <a:cs typeface="Verdana"/>
              </a:rPr>
              <a:t>m</a:t>
            </a:r>
            <a:r>
              <a:rPr dirty="0" sz="5200" spc="50">
                <a:latin typeface="Verdana"/>
                <a:cs typeface="Verdana"/>
              </a:rPr>
              <a:t>o</a:t>
            </a:r>
            <a:r>
              <a:rPr dirty="0" sz="5200" spc="-75">
                <a:latin typeface="Verdana"/>
                <a:cs typeface="Verdana"/>
              </a:rPr>
              <a:t>n</a:t>
            </a:r>
            <a:r>
              <a:rPr dirty="0" sz="5200" spc="-375">
                <a:latin typeface="Verdana"/>
                <a:cs typeface="Verdana"/>
              </a:rPr>
              <a:t>g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75">
                <a:latin typeface="Verdana"/>
                <a:cs typeface="Verdana"/>
              </a:rPr>
              <a:t>t</a:t>
            </a:r>
            <a:r>
              <a:rPr dirty="0" sz="5200" spc="-75">
                <a:latin typeface="Verdana"/>
                <a:cs typeface="Verdana"/>
              </a:rPr>
              <a:t>h</a:t>
            </a:r>
            <a:r>
              <a:rPr dirty="0" sz="5200" spc="50">
                <a:latin typeface="Verdana"/>
                <a:cs typeface="Verdana"/>
              </a:rPr>
              <a:t>o</a:t>
            </a:r>
            <a:r>
              <a:rPr dirty="0" sz="5200" spc="-125">
                <a:latin typeface="Verdana"/>
                <a:cs typeface="Verdana"/>
              </a:rPr>
              <a:t>s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-290">
                <a:latin typeface="Verdana"/>
                <a:cs typeface="Verdana"/>
              </a:rPr>
              <a:t>m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380">
                <a:latin typeface="Verdana"/>
                <a:cs typeface="Verdana"/>
              </a:rPr>
              <a:t>g</a:t>
            </a:r>
            <a:r>
              <a:rPr dirty="0" sz="5200" spc="-120">
                <a:latin typeface="Verdana"/>
                <a:cs typeface="Verdana"/>
              </a:rPr>
              <a:t>e</a:t>
            </a:r>
            <a:r>
              <a:rPr dirty="0" sz="5200" spc="-120">
                <a:latin typeface="Verdana"/>
                <a:cs typeface="Verdana"/>
              </a:rPr>
              <a:t>s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180">
                <a:latin typeface="Verdana"/>
                <a:cs typeface="Verdana"/>
              </a:rPr>
              <a:t>w</a:t>
            </a:r>
            <a:r>
              <a:rPr dirty="0" sz="5200" spc="-85">
                <a:latin typeface="Verdana"/>
                <a:cs typeface="Verdana"/>
              </a:rPr>
              <a:t>e  </a:t>
            </a:r>
            <a:r>
              <a:rPr dirty="0" sz="5200" spc="-75">
                <a:latin typeface="Verdana"/>
                <a:cs typeface="Verdana"/>
              </a:rPr>
              <a:t>h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114">
                <a:latin typeface="Verdana"/>
                <a:cs typeface="Verdana"/>
              </a:rPr>
              <a:t>v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75">
                <a:latin typeface="Verdana"/>
                <a:cs typeface="Verdana"/>
              </a:rPr>
              <a:t>t</a:t>
            </a:r>
            <a:r>
              <a:rPr dirty="0" sz="5200" spc="-65">
                <a:latin typeface="Verdana"/>
                <a:cs typeface="Verdana"/>
              </a:rPr>
              <a:t>r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-75">
                <a:latin typeface="Verdana"/>
                <a:cs typeface="Verdana"/>
              </a:rPr>
              <a:t>n</a:t>
            </a:r>
            <a:r>
              <a:rPr dirty="0" sz="5200" spc="-120">
                <a:latin typeface="Verdana"/>
                <a:cs typeface="Verdana"/>
              </a:rPr>
              <a:t>e</a:t>
            </a:r>
            <a:r>
              <a:rPr dirty="0" sz="5200" spc="100">
                <a:latin typeface="Verdana"/>
                <a:cs typeface="Verdana"/>
              </a:rPr>
              <a:t>d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340">
                <a:latin typeface="Verdana"/>
                <a:cs typeface="Verdana"/>
              </a:rPr>
              <a:t>0</a:t>
            </a:r>
            <a:r>
              <a:rPr dirty="0" sz="5200" spc="-525">
                <a:latin typeface="Verdana"/>
                <a:cs typeface="Verdana"/>
              </a:rPr>
              <a:t>.</a:t>
            </a:r>
            <a:r>
              <a:rPr dirty="0" sz="5200" spc="-459">
                <a:latin typeface="Verdana"/>
                <a:cs typeface="Verdana"/>
              </a:rPr>
              <a:t>2</a:t>
            </a:r>
            <a:r>
              <a:rPr dirty="0" sz="5200" spc="-235">
                <a:latin typeface="Verdana"/>
                <a:cs typeface="Verdana"/>
              </a:rPr>
              <a:t>5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125">
                <a:latin typeface="Verdana"/>
                <a:cs typeface="Verdana"/>
              </a:rPr>
              <a:t>s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-300">
                <a:latin typeface="Verdana"/>
                <a:cs typeface="Verdana"/>
              </a:rPr>
              <a:t>z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50">
                <a:latin typeface="Verdana"/>
                <a:cs typeface="Verdana"/>
              </a:rPr>
              <a:t>o</a:t>
            </a:r>
            <a:r>
              <a:rPr dirty="0" sz="5200" spc="165">
                <a:latin typeface="Verdana"/>
                <a:cs typeface="Verdana"/>
              </a:rPr>
              <a:t>f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75">
                <a:latin typeface="Verdana"/>
                <a:cs typeface="Verdana"/>
              </a:rPr>
              <a:t>t</a:t>
            </a:r>
            <a:r>
              <a:rPr dirty="0" sz="5200" spc="-75">
                <a:latin typeface="Verdana"/>
                <a:cs typeface="Verdana"/>
              </a:rPr>
              <a:t>h</a:t>
            </a:r>
            <a:r>
              <a:rPr dirty="0" sz="5200" spc="-114">
                <a:latin typeface="Verdana"/>
                <a:cs typeface="Verdana"/>
              </a:rPr>
              <a:t>e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40">
                <a:latin typeface="Verdana"/>
                <a:cs typeface="Verdana"/>
              </a:rPr>
              <a:t>i</a:t>
            </a:r>
            <a:r>
              <a:rPr dirty="0" sz="5200" spc="-290">
                <a:latin typeface="Verdana"/>
                <a:cs typeface="Verdana"/>
              </a:rPr>
              <a:t>m</a:t>
            </a:r>
            <a:r>
              <a:rPr dirty="0" sz="5200" spc="-235">
                <a:latin typeface="Verdana"/>
                <a:cs typeface="Verdana"/>
              </a:rPr>
              <a:t>a</a:t>
            </a:r>
            <a:r>
              <a:rPr dirty="0" sz="5200" spc="-380">
                <a:latin typeface="Verdana"/>
                <a:cs typeface="Verdana"/>
              </a:rPr>
              <a:t>g</a:t>
            </a:r>
            <a:r>
              <a:rPr dirty="0" sz="5200" spc="-120">
                <a:latin typeface="Verdana"/>
                <a:cs typeface="Verdana"/>
              </a:rPr>
              <a:t>e</a:t>
            </a:r>
            <a:r>
              <a:rPr dirty="0" sz="5200" spc="-120">
                <a:latin typeface="Verdana"/>
                <a:cs typeface="Verdana"/>
              </a:rPr>
              <a:t>s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525">
                <a:latin typeface="Verdana"/>
                <a:cs typeface="Verdana"/>
              </a:rPr>
              <a:t>.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3665" y="1129596"/>
            <a:ext cx="6563359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">
                <a:solidFill>
                  <a:srgbClr val="31346E"/>
                </a:solidFill>
                <a:latin typeface="Verdana"/>
                <a:cs typeface="Verdana"/>
              </a:rPr>
              <a:t>Requriments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6430612" y="0"/>
            <a:ext cx="1857375" cy="1857375"/>
          </a:xfrm>
          <a:custGeom>
            <a:avLst/>
            <a:gdLst/>
            <a:ahLst/>
            <a:cxnLst/>
            <a:rect l="l" t="t" r="r" b="b"/>
            <a:pathLst>
              <a:path w="1857375" h="1857375">
                <a:moveTo>
                  <a:pt x="0" y="0"/>
                </a:moveTo>
                <a:lnTo>
                  <a:pt x="1857373" y="0"/>
                </a:lnTo>
                <a:lnTo>
                  <a:pt x="1857373" y="1857375"/>
                </a:lnTo>
                <a:lnTo>
                  <a:pt x="0" y="0"/>
                </a:lnTo>
                <a:close/>
              </a:path>
            </a:pathLst>
          </a:custGeom>
          <a:solidFill>
            <a:srgbClr val="3134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72633" y="3335430"/>
            <a:ext cx="4152900" cy="1495425"/>
          </a:xfrm>
          <a:prstGeom prst="rect">
            <a:avLst/>
          </a:prstGeom>
          <a:solidFill>
            <a:srgbClr val="242424">
              <a:alpha val="4708"/>
            </a:srgbClr>
          </a:solidFill>
        </p:spPr>
        <p:txBody>
          <a:bodyPr wrap="square" lIns="0" tIns="2165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705"/>
              </a:spcBef>
            </a:pPr>
            <a:r>
              <a:rPr dirty="0" sz="5900" spc="-25">
                <a:solidFill>
                  <a:srgbClr val="31346E"/>
                </a:solidFill>
                <a:latin typeface="Verdana"/>
                <a:cs typeface="Verdana"/>
              </a:rPr>
              <a:t>Software</a:t>
            </a:r>
            <a:endParaRPr sz="59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6365" y="5212804"/>
            <a:ext cx="6610350" cy="2695575"/>
          </a:xfrm>
          <a:prstGeom prst="rect">
            <a:avLst/>
          </a:prstGeom>
          <a:solidFill>
            <a:srgbClr val="242424">
              <a:alpha val="4708"/>
            </a:srgbClr>
          </a:solidFill>
        </p:spPr>
        <p:txBody>
          <a:bodyPr wrap="square" lIns="0" tIns="269875" rIns="0" bIns="0" rtlCol="0" vert="horz">
            <a:spAutoFit/>
          </a:bodyPr>
          <a:lstStyle/>
          <a:p>
            <a:pPr marL="421005" marR="2086610">
              <a:lnSpc>
                <a:spcPts val="4130"/>
              </a:lnSpc>
              <a:spcBef>
                <a:spcPts val="2125"/>
              </a:spcBef>
            </a:pPr>
            <a:r>
              <a:rPr dirty="0" sz="3500" spc="45">
                <a:solidFill>
                  <a:srgbClr val="31346E"/>
                </a:solidFill>
                <a:latin typeface="Verdana"/>
                <a:cs typeface="Verdana"/>
              </a:rPr>
              <a:t>python </a:t>
            </a:r>
            <a:r>
              <a:rPr dirty="0" sz="3500" spc="-15">
                <a:solidFill>
                  <a:srgbClr val="31346E"/>
                </a:solidFill>
                <a:latin typeface="Verdana"/>
                <a:cs typeface="Verdana"/>
              </a:rPr>
              <a:t>with </a:t>
            </a:r>
            <a:r>
              <a:rPr dirty="0" sz="3500" spc="-10">
                <a:solidFill>
                  <a:srgbClr val="31346E"/>
                </a:solidFill>
                <a:latin typeface="Verdana"/>
                <a:cs typeface="Verdana"/>
              </a:rPr>
              <a:t> </a:t>
            </a:r>
            <a:r>
              <a:rPr dirty="0" sz="3500" spc="100">
                <a:solidFill>
                  <a:srgbClr val="31346E"/>
                </a:solidFill>
                <a:latin typeface="Verdana"/>
                <a:cs typeface="Verdana"/>
              </a:rPr>
              <a:t>o</a:t>
            </a:r>
            <a:r>
              <a:rPr dirty="0" sz="3500" spc="185">
                <a:solidFill>
                  <a:srgbClr val="31346E"/>
                </a:solidFill>
                <a:latin typeface="Verdana"/>
                <a:cs typeface="Verdana"/>
              </a:rPr>
              <a:t>p</a:t>
            </a:r>
            <a:r>
              <a:rPr dirty="0" sz="3500" spc="65">
                <a:solidFill>
                  <a:srgbClr val="31346E"/>
                </a:solidFill>
                <a:latin typeface="Verdana"/>
                <a:cs typeface="Verdana"/>
              </a:rPr>
              <a:t>e</a:t>
            </a:r>
            <a:r>
              <a:rPr dirty="0" sz="3500" spc="50">
                <a:solidFill>
                  <a:srgbClr val="31346E"/>
                </a:solidFill>
                <a:latin typeface="Verdana"/>
                <a:cs typeface="Verdana"/>
              </a:rPr>
              <a:t>n</a:t>
            </a:r>
            <a:r>
              <a:rPr dirty="0" sz="3500" spc="270">
                <a:solidFill>
                  <a:srgbClr val="31346E"/>
                </a:solidFill>
                <a:latin typeface="Verdana"/>
                <a:cs typeface="Verdana"/>
              </a:rPr>
              <a:t>c</a:t>
            </a:r>
            <a:r>
              <a:rPr dirty="0" sz="3500" spc="-65">
                <a:solidFill>
                  <a:srgbClr val="31346E"/>
                </a:solidFill>
                <a:latin typeface="Verdana"/>
                <a:cs typeface="Verdana"/>
              </a:rPr>
              <a:t>v</a:t>
            </a:r>
            <a:r>
              <a:rPr dirty="0" sz="3500" spc="-575">
                <a:solidFill>
                  <a:srgbClr val="31346E"/>
                </a:solidFill>
                <a:latin typeface="Verdana"/>
                <a:cs typeface="Verdana"/>
              </a:rPr>
              <a:t>,</a:t>
            </a:r>
            <a:r>
              <a:rPr dirty="0" sz="3500" spc="-85">
                <a:solidFill>
                  <a:srgbClr val="31346E"/>
                </a:solidFill>
                <a:latin typeface="Verdana"/>
                <a:cs typeface="Verdana"/>
              </a:rPr>
              <a:t>t</a:t>
            </a:r>
            <a:r>
              <a:rPr dirty="0" sz="3500" spc="65">
                <a:solidFill>
                  <a:srgbClr val="31346E"/>
                </a:solidFill>
                <a:latin typeface="Verdana"/>
                <a:cs typeface="Verdana"/>
              </a:rPr>
              <a:t>e</a:t>
            </a:r>
            <a:r>
              <a:rPr dirty="0" sz="3500" spc="50">
                <a:solidFill>
                  <a:srgbClr val="31346E"/>
                </a:solidFill>
                <a:latin typeface="Verdana"/>
                <a:cs typeface="Verdana"/>
              </a:rPr>
              <a:t>n</a:t>
            </a:r>
            <a:r>
              <a:rPr dirty="0" sz="3500" spc="40">
                <a:solidFill>
                  <a:srgbClr val="31346E"/>
                </a:solidFill>
                <a:latin typeface="Verdana"/>
                <a:cs typeface="Verdana"/>
              </a:rPr>
              <a:t>s</a:t>
            </a:r>
            <a:r>
              <a:rPr dirty="0" sz="3500" spc="100">
                <a:solidFill>
                  <a:srgbClr val="31346E"/>
                </a:solidFill>
                <a:latin typeface="Verdana"/>
                <a:cs typeface="Verdana"/>
              </a:rPr>
              <a:t>o</a:t>
            </a:r>
            <a:r>
              <a:rPr dirty="0" sz="3500" spc="-155">
                <a:solidFill>
                  <a:srgbClr val="31346E"/>
                </a:solidFill>
                <a:latin typeface="Verdana"/>
                <a:cs typeface="Verdana"/>
              </a:rPr>
              <a:t>r</a:t>
            </a:r>
            <a:r>
              <a:rPr dirty="0" sz="3500" spc="-75">
                <a:solidFill>
                  <a:srgbClr val="31346E"/>
                </a:solidFill>
                <a:latin typeface="Verdana"/>
                <a:cs typeface="Verdana"/>
              </a:rPr>
              <a:t>f</a:t>
            </a:r>
            <a:r>
              <a:rPr dirty="0" sz="3500" spc="-45">
                <a:solidFill>
                  <a:srgbClr val="31346E"/>
                </a:solidFill>
                <a:latin typeface="Verdana"/>
                <a:cs typeface="Verdana"/>
              </a:rPr>
              <a:t>l</a:t>
            </a:r>
            <a:r>
              <a:rPr dirty="0" sz="3500" spc="100">
                <a:solidFill>
                  <a:srgbClr val="31346E"/>
                </a:solidFill>
                <a:latin typeface="Verdana"/>
                <a:cs typeface="Verdana"/>
              </a:rPr>
              <a:t>o</a:t>
            </a:r>
            <a:r>
              <a:rPr dirty="0" sz="3500" spc="20">
                <a:solidFill>
                  <a:srgbClr val="31346E"/>
                </a:solidFill>
                <a:latin typeface="Verdana"/>
                <a:cs typeface="Verdana"/>
              </a:rPr>
              <a:t>w</a:t>
            </a:r>
            <a:endParaRPr sz="3500">
              <a:latin typeface="Verdana"/>
              <a:cs typeface="Verdana"/>
            </a:endParaRPr>
          </a:p>
          <a:p>
            <a:pPr marL="421005">
              <a:lnSpc>
                <a:spcPts val="3954"/>
              </a:lnSpc>
            </a:pPr>
            <a:r>
              <a:rPr dirty="0" sz="3500" spc="-5">
                <a:solidFill>
                  <a:srgbClr val="31346E"/>
                </a:solidFill>
                <a:latin typeface="Verdana"/>
                <a:cs typeface="Verdana"/>
              </a:rPr>
              <a:t>,mathplotlib,pytorch</a:t>
            </a:r>
            <a:r>
              <a:rPr dirty="0" sz="3500" spc="-215">
                <a:solidFill>
                  <a:srgbClr val="31346E"/>
                </a:solidFill>
                <a:latin typeface="Verdana"/>
                <a:cs typeface="Verdana"/>
              </a:rPr>
              <a:t> </a:t>
            </a:r>
            <a:r>
              <a:rPr dirty="0" sz="3500" spc="85">
                <a:solidFill>
                  <a:srgbClr val="31346E"/>
                </a:solidFill>
                <a:latin typeface="Verdana"/>
                <a:cs typeface="Verdana"/>
              </a:rPr>
              <a:t>etc</a:t>
            </a:r>
            <a:endParaRPr sz="3500">
              <a:latin typeface="Verdana"/>
              <a:cs typeface="Verdana"/>
            </a:endParaRPr>
          </a:p>
          <a:p>
            <a:pPr marL="421005">
              <a:lnSpc>
                <a:spcPts val="4160"/>
              </a:lnSpc>
            </a:pPr>
            <a:r>
              <a:rPr dirty="0" sz="3500" spc="140">
                <a:solidFill>
                  <a:srgbClr val="31346E"/>
                </a:solidFill>
                <a:latin typeface="Verdana"/>
                <a:cs typeface="Verdana"/>
              </a:rPr>
              <a:t>packages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2633" y="8135875"/>
            <a:ext cx="4152900" cy="1647825"/>
          </a:xfrm>
          <a:prstGeom prst="rect">
            <a:avLst/>
          </a:prstGeom>
          <a:solidFill>
            <a:srgbClr val="242424">
              <a:alpha val="4708"/>
            </a:srgbClr>
          </a:solidFill>
        </p:spPr>
        <p:txBody>
          <a:bodyPr wrap="square" lIns="0" tIns="280670" rIns="0" bIns="0" rtlCol="0" vert="horz">
            <a:spAutoFit/>
          </a:bodyPr>
          <a:lstStyle/>
          <a:p>
            <a:pPr marL="398145" marR="782320">
              <a:lnSpc>
                <a:spcPts val="4120"/>
              </a:lnSpc>
              <a:spcBef>
                <a:spcPts val="2210"/>
              </a:spcBef>
            </a:pPr>
            <a:r>
              <a:rPr dirty="0" sz="3500" spc="10">
                <a:solidFill>
                  <a:srgbClr val="31346E"/>
                </a:solidFill>
                <a:latin typeface="Verdana"/>
                <a:cs typeface="Verdana"/>
              </a:rPr>
              <a:t>yolov5 </a:t>
            </a:r>
            <a:r>
              <a:rPr dirty="0" sz="3500" spc="15">
                <a:solidFill>
                  <a:srgbClr val="31346E"/>
                </a:solidFill>
                <a:latin typeface="Verdana"/>
                <a:cs typeface="Verdana"/>
              </a:rPr>
              <a:t> </a:t>
            </a:r>
            <a:r>
              <a:rPr dirty="0" sz="3500" spc="100">
                <a:solidFill>
                  <a:srgbClr val="31346E"/>
                </a:solidFill>
                <a:latin typeface="Verdana"/>
                <a:cs typeface="Verdana"/>
              </a:rPr>
              <a:t>google</a:t>
            </a:r>
            <a:r>
              <a:rPr dirty="0" sz="3500" spc="-250">
                <a:solidFill>
                  <a:srgbClr val="31346E"/>
                </a:solidFill>
                <a:latin typeface="Verdana"/>
                <a:cs typeface="Verdana"/>
              </a:rPr>
              <a:t> </a:t>
            </a:r>
            <a:r>
              <a:rPr dirty="0" sz="3500" spc="155">
                <a:solidFill>
                  <a:srgbClr val="31346E"/>
                </a:solidFill>
                <a:latin typeface="Verdana"/>
                <a:cs typeface="Verdana"/>
              </a:rPr>
              <a:t>colab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52542" y="3697380"/>
            <a:ext cx="5372100" cy="1343025"/>
          </a:xfrm>
          <a:prstGeom prst="rect">
            <a:avLst/>
          </a:prstGeom>
          <a:solidFill>
            <a:srgbClr val="242424">
              <a:alpha val="4708"/>
            </a:srgbClr>
          </a:solidFill>
        </p:spPr>
        <p:txBody>
          <a:bodyPr wrap="square" lIns="0" tIns="229235" rIns="0" bIns="0" rtlCol="0" vert="horz">
            <a:spAutoFit/>
          </a:bodyPr>
          <a:lstStyle/>
          <a:p>
            <a:pPr marL="342265">
              <a:lnSpc>
                <a:spcPct val="100000"/>
              </a:lnSpc>
              <a:spcBef>
                <a:spcPts val="1805"/>
              </a:spcBef>
            </a:pPr>
            <a:r>
              <a:rPr dirty="0" sz="4900" spc="60">
                <a:solidFill>
                  <a:srgbClr val="31346E"/>
                </a:solidFill>
                <a:latin typeface="Verdana"/>
                <a:cs typeface="Verdana"/>
              </a:rPr>
              <a:t>Hardware</a:t>
            </a:r>
            <a:endParaRPr sz="49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52542" y="5486556"/>
            <a:ext cx="5305425" cy="1123950"/>
          </a:xfrm>
          <a:prstGeom prst="rect">
            <a:avLst/>
          </a:prstGeom>
          <a:solidFill>
            <a:srgbClr val="242424">
              <a:alpha val="4708"/>
            </a:srgbClr>
          </a:solidFill>
        </p:spPr>
        <p:txBody>
          <a:bodyPr wrap="square" lIns="0" tIns="245110" rIns="0" bIns="0" rtlCol="0" vert="horz">
            <a:spAutoFit/>
          </a:bodyPr>
          <a:lstStyle/>
          <a:p>
            <a:pPr marL="338455">
              <a:lnSpc>
                <a:spcPct val="100000"/>
              </a:lnSpc>
              <a:spcBef>
                <a:spcPts val="1930"/>
              </a:spcBef>
            </a:pPr>
            <a:r>
              <a:rPr dirty="0" sz="3500" spc="100">
                <a:solidFill>
                  <a:srgbClr val="31346E"/>
                </a:solidFill>
                <a:latin typeface="Verdana"/>
                <a:cs typeface="Verdana"/>
              </a:rPr>
              <a:t>laptop</a:t>
            </a:r>
            <a:r>
              <a:rPr dirty="0" sz="3500" spc="-200">
                <a:solidFill>
                  <a:srgbClr val="31346E"/>
                </a:solidFill>
                <a:latin typeface="Verdana"/>
                <a:cs typeface="Verdana"/>
              </a:rPr>
              <a:t> </a:t>
            </a:r>
            <a:r>
              <a:rPr dirty="0" sz="3500" spc="-15">
                <a:solidFill>
                  <a:srgbClr val="31346E"/>
                </a:solidFill>
                <a:latin typeface="Verdana"/>
                <a:cs typeface="Verdana"/>
              </a:rPr>
              <a:t>with</a:t>
            </a:r>
            <a:r>
              <a:rPr dirty="0" sz="3500" spc="-195">
                <a:solidFill>
                  <a:srgbClr val="31346E"/>
                </a:solidFill>
                <a:latin typeface="Verdana"/>
                <a:cs typeface="Verdana"/>
              </a:rPr>
              <a:t> </a:t>
            </a:r>
            <a:r>
              <a:rPr dirty="0" sz="3500" spc="130">
                <a:solidFill>
                  <a:srgbClr val="31346E"/>
                </a:solidFill>
                <a:latin typeface="Verdana"/>
                <a:cs typeface="Verdana"/>
              </a:rPr>
              <a:t>6gb</a:t>
            </a:r>
            <a:r>
              <a:rPr dirty="0" sz="3500" spc="-195">
                <a:solidFill>
                  <a:srgbClr val="31346E"/>
                </a:solidFill>
                <a:latin typeface="Verdana"/>
                <a:cs typeface="Verdana"/>
              </a:rPr>
              <a:t> </a:t>
            </a:r>
            <a:r>
              <a:rPr dirty="0" sz="3500" spc="110">
                <a:solidFill>
                  <a:srgbClr val="31346E"/>
                </a:solidFill>
                <a:latin typeface="Verdana"/>
                <a:cs typeface="Verdana"/>
              </a:rPr>
              <a:t>ram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52542" y="6784429"/>
            <a:ext cx="5715000" cy="1123950"/>
          </a:xfrm>
          <a:prstGeom prst="rect">
            <a:avLst/>
          </a:prstGeom>
          <a:solidFill>
            <a:srgbClr val="242424">
              <a:alpha val="4708"/>
            </a:srgbClr>
          </a:solidFill>
        </p:spPr>
        <p:txBody>
          <a:bodyPr wrap="square" lIns="0" tIns="245110" rIns="0" bIns="0" rtlCol="0" vert="horz">
            <a:spAutoFit/>
          </a:bodyPr>
          <a:lstStyle/>
          <a:p>
            <a:pPr marL="363855">
              <a:lnSpc>
                <a:spcPct val="100000"/>
              </a:lnSpc>
              <a:spcBef>
                <a:spcPts val="1930"/>
              </a:spcBef>
            </a:pPr>
            <a:r>
              <a:rPr dirty="0" sz="3500" spc="135">
                <a:solidFill>
                  <a:srgbClr val="31346E"/>
                </a:solidFill>
                <a:latin typeface="Verdana"/>
                <a:cs typeface="Verdana"/>
              </a:rPr>
              <a:t>4gb</a:t>
            </a:r>
            <a:r>
              <a:rPr dirty="0" sz="3500" spc="-210">
                <a:solidFill>
                  <a:srgbClr val="31346E"/>
                </a:solidFill>
                <a:latin typeface="Verdana"/>
                <a:cs typeface="Verdana"/>
              </a:rPr>
              <a:t> </a:t>
            </a:r>
            <a:r>
              <a:rPr dirty="0" sz="3500" spc="110">
                <a:solidFill>
                  <a:srgbClr val="31346E"/>
                </a:solidFill>
                <a:latin typeface="Verdana"/>
                <a:cs typeface="Verdana"/>
              </a:rPr>
              <a:t>graphic</a:t>
            </a:r>
            <a:r>
              <a:rPr dirty="0" sz="3500" spc="-210">
                <a:solidFill>
                  <a:srgbClr val="31346E"/>
                </a:solidFill>
                <a:latin typeface="Verdana"/>
                <a:cs typeface="Verdana"/>
              </a:rPr>
              <a:t> </a:t>
            </a:r>
            <a:r>
              <a:rPr dirty="0" sz="3500" spc="140">
                <a:solidFill>
                  <a:srgbClr val="31346E"/>
                </a:solidFill>
                <a:latin typeface="Verdana"/>
                <a:cs typeface="Verdana"/>
              </a:rPr>
              <a:t>card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632" y="4900400"/>
            <a:ext cx="5866960" cy="53865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00296" y="9"/>
            <a:ext cx="16688435" cy="9253855"/>
            <a:chOff x="1600296" y="9"/>
            <a:chExt cx="16688435" cy="92538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8249" y="9"/>
              <a:ext cx="4160380" cy="43459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6839" y="3281225"/>
              <a:ext cx="11353798" cy="3724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296" y="3548086"/>
              <a:ext cx="16687703" cy="57054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1974" y="492220"/>
            <a:ext cx="587565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20">
                <a:solidFill>
                  <a:srgbClr val="FF904D"/>
                </a:solidFill>
                <a:latin typeface="Verdana"/>
                <a:cs typeface="Verdana"/>
              </a:rPr>
              <a:t>Experimental</a:t>
            </a:r>
            <a:r>
              <a:rPr dirty="0" sz="4500" spc="-260">
                <a:solidFill>
                  <a:srgbClr val="FF904D"/>
                </a:solidFill>
                <a:latin typeface="Verdana"/>
                <a:cs typeface="Verdana"/>
              </a:rPr>
              <a:t> </a:t>
            </a:r>
            <a:r>
              <a:rPr dirty="0" sz="4500" spc="-15">
                <a:solidFill>
                  <a:srgbClr val="FF904D"/>
                </a:solidFill>
                <a:latin typeface="Verdana"/>
                <a:cs typeface="Verdana"/>
              </a:rPr>
              <a:t>results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201" y="2118098"/>
            <a:ext cx="126809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0">
                <a:latin typeface="Verdana"/>
                <a:cs typeface="Verdana"/>
              </a:rPr>
              <a:t>connecting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with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yolov5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15">
                <a:latin typeface="Verdana"/>
                <a:cs typeface="Verdana"/>
              </a:rPr>
              <a:t>clone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55">
                <a:latin typeface="Verdana"/>
                <a:cs typeface="Verdana"/>
              </a:rPr>
              <a:t>through</a:t>
            </a:r>
            <a:r>
              <a:rPr dirty="0" sz="3400" spc="-360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github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in</a:t>
            </a:r>
            <a:r>
              <a:rPr dirty="0" sz="3400" spc="475">
                <a:latin typeface="Verdana"/>
                <a:cs typeface="Verdana"/>
              </a:rPr>
              <a:t> </a:t>
            </a:r>
            <a:r>
              <a:rPr dirty="0" sz="3400" spc="-75">
                <a:latin typeface="Verdana"/>
                <a:cs typeface="Verdana"/>
              </a:rPr>
              <a:t>google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20">
                <a:latin typeface="Verdana"/>
                <a:cs typeface="Verdana"/>
              </a:rPr>
              <a:t>colab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D1D1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PARIMI CHANDRA SEKHAR 20MIS1022</dc:creator>
  <cp:keywords>DAFSYPZ-RMQ,BAFBAy3b1rY</cp:keywords>
  <dc:title>Dark Blue Simple Geometric Triangle Shapes Simple Basic Presentation</dc:title>
  <dcterms:created xsi:type="dcterms:W3CDTF">2022-11-19T15:44:54Z</dcterms:created>
  <dcterms:modified xsi:type="dcterms:W3CDTF">2022-11-19T15:44:54Z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2022-11-19T00:00:00Z</vt:filetime>
  </property>
</Properties>
</file>